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tags+xml" PartName="/ppt/tags/tag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Default ContentType="image/jpeg" Extension="jpg"/>
  <Default ContentType="image/png" Extension="png"/>
  <Default ContentType="image/jpeg" Extension="jpeg"/>
  <Override ContentType="application/x-fontdata" PartName="/ppt/fonts/font1.fntdata"/>
  <Override ContentType="application/x-fontdata" PartName="/ppt/fonts/font2.fntdata"/>
  <Override ContentType="application/x-fontdata" PartName="/ppt/fonts/font3.fntdata"/>
  <Override ContentType="application/x-fontdata" PartName="/ppt/fonts/font4.fntdata"/>
  <Override ContentType="application/x-fontdata" PartName="/ppt/fonts/font5.fntdata"/>
  <Override ContentType="application/x-fontdata" PartName="/ppt/fonts/font6.fntdata"/>
  <Override ContentType="application/x-fontdata" PartName="/ppt/fonts/font7.fntdata"/>
  <Override ContentType="application/x-fontdata" PartName="/ppt/fonts/font8.fntdata"/>
  <Override ContentType="application/x-fontdata" PartName="/ppt/fonts/font9.fntdata"/>
  <Override ContentType="application/vnd.openxmlformats-officedocument.presentationml.tags+xml" PartName="/ppt/tags/tag5.xml"/>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media/image1.jpeg" Type="http://schemas.openxmlformats.org/officeDocument/2006/relationships/image"/><Relationship Id="rId2" Target="/ppt/media/image2.png" Type="http://schemas.openxmlformats.org/officeDocument/2006/relationships/image"/><Relationship Id="rId3" Target="/ppt/media/image3.png" Type="http://schemas.openxmlformats.org/officeDocument/2006/relationships/image"/><Relationship Id="rId4" Target="/ppt/media/image4.png" Type="http://schemas.openxmlformats.org/officeDocument/2006/relationships/image"/><Relationship Id="rId5" Target="/ppt/media/image5.jpeg" Type="http://schemas.openxmlformats.org/officeDocument/2006/relationships/image"/><Relationship Id="rId6" Target="/ppt/media/image6.jpg" Type="http://schemas.openxmlformats.org/officeDocument/2006/relationships/image"/><Relationship Id="rId7" Target="/ppt/media/image7.jpg" Type="http://schemas.openxmlformats.org/officeDocument/2006/relationships/image"/><Relationship Id="rId8" Target="/ppt/media/image8.jpg" Type="http://schemas.openxmlformats.org/officeDocument/2006/relationships/image"/><Relationship Id="rId9" Target="/ppt/media/image9.jpeg" Type="http://schemas.openxmlformats.org/officeDocument/2006/relationships/image"/><Relationship Id="rId10" Target="/ppt/media/image10.jpeg" Type="http://schemas.openxmlformats.org/officeDocument/2006/relationships/image"/><Relationship Id="rId11" Target="/ppt/media/image11.jpeg" Type="http://schemas.openxmlformats.org/officeDocument/2006/relationships/image"/><Relationship Id="rId12" Target="/ppt/media/image12.jpeg" Type="http://schemas.openxmlformats.org/officeDocument/2006/relationships/image"/><Relationship Id="rId13" Target="/ppt/media/image13.jpeg" Type="http://schemas.openxmlformats.org/officeDocument/2006/relationships/image"/><Relationship Id="rId14" Target="/ppt/media/image14.jpeg" Type="http://schemas.openxmlformats.org/officeDocument/2006/relationships/image"/><Relationship Id="rId15" Target="/ppt/media/image15.jpeg" Type="http://schemas.openxmlformats.org/officeDocument/2006/relationships/image"/><Relationship Id="rId16" Target="/ppt/media/image16.jpeg" Type="http://schemas.openxmlformats.org/officeDocument/2006/relationships/image"/><Relationship Id="rId17" Target="/ppt/media/image17.jpeg" Type="http://schemas.openxmlformats.org/officeDocument/2006/relationships/image"/><Relationship Id="rId18" Target="/ppt/media/image18.jpeg" Type="http://schemas.openxmlformats.org/officeDocument/2006/relationships/image"/><Relationship Id="rId19" Target="/ppt/media/image19.jpeg" Type="http://schemas.openxmlformats.org/officeDocument/2006/relationships/image"/><Relationship Id="rId20" Target="ppt/media/img_cc_black.png" Type="http://schemas.openxmlformats.org/officeDocument/2006/relationships/image"/><Relationship Id="rId21" Target="ppt/presentation.xml" Type="http://schemas.openxmlformats.org/officeDocument/2006/relationships/officeDocument"/><Relationship Id="rId22" Target="docProps/core.xml" Type="http://schemas.openxmlformats.org/package/2006/relationships/metadata/core-properties"/><Relationship Id="rId23" Target="docProps/app.xml" Type="http://schemas.openxmlformats.org/officeDocument/2006/relationships/extended-properties"/></Relationships>
</file>

<file path=ppt/presentation.xml><?xml version="1.0" encoding="utf-8"?>
<p:presentation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9144000" cy="5143500" type="screen16x9"/>
  <p:notesSz cx="9144000" cy="5143500"/>
  <p:embeddedFontLst>
    <p:embeddedFont>
      <p:font typeface="Dosis"/>
      <p:regular r:id="rId42"/>
      <p:bold r:id="rId45"/>
    </p:embeddedFont>
    <p:embeddedFont>
      <p:font typeface="Dosis-medium"/>
      <p:regular r:id="rId43"/>
    </p:embeddedFont>
    <p:embeddedFont>
      <p:font typeface="Abel"/>
      <p:regular r:id="rId49"/>
      <p:bold r:id="rId48"/>
    </p:embeddedFont>
    <p:embeddedFont>
      <p:font typeface="Crimson Text"/>
      <p:regular r:id="rId50"/>
    </p:embeddedFont>
  </p:embeddedFontLst>
  <p:custDataLst>
    <p:tags r:id="rId51"/>
  </p:custDataLst>
  <p:defaultTextStyle>
    <a:defPPr>
      <a:defRPr lang="en-US"/>
    </a:defPPr>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defaultTextStyle>
</p:presentation>
</file>

<file path=ppt/presProps.xml><?xml version="1.0" encoding="utf-8"?>
<p:presentation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slides/slide2.xml" Type="http://schemas.openxmlformats.org/officeDocument/2006/relationships/slide"/><Relationship Id="rId7" Target="slides/slide3.xml" Type="http://schemas.openxmlformats.org/officeDocument/2006/relationships/slide"/><Relationship Id="rId8" Target="slides/slide4.xml" Type="http://schemas.openxmlformats.org/officeDocument/2006/relationships/slide"/><Relationship Id="rId9" Target="slides/slide5.xml" Type="http://schemas.openxmlformats.org/officeDocument/2006/relationships/slide"/><Relationship Id="rId10" Target="slides/slide6.xml" Type="http://schemas.openxmlformats.org/officeDocument/2006/relationships/slide"/><Relationship Id="rId11" Target="slides/slide7.xml" Type="http://schemas.openxmlformats.org/officeDocument/2006/relationships/slide"/><Relationship Id="rId12" Target="slides/slide8.xml" Type="http://schemas.openxmlformats.org/officeDocument/2006/relationships/slide"/><Relationship Id="rId13" Target="slides/slide9.xml" Type="http://schemas.openxmlformats.org/officeDocument/2006/relationships/slide"/><Relationship Id="rId14" Target="slides/slide10.xml" Type="http://schemas.openxmlformats.org/officeDocument/2006/relationships/slide"/><Relationship Id="rId15" Target="slides/slide11.xml" Type="http://schemas.openxmlformats.org/officeDocument/2006/relationships/slide"/><Relationship Id="rId16" Target="slides/slide12.xml" Type="http://schemas.openxmlformats.org/officeDocument/2006/relationships/slide"/><Relationship Id="rId17" Target="slides/slide13.xml" Type="http://schemas.openxmlformats.org/officeDocument/2006/relationships/slide"/><Relationship Id="rId18" Target="slides/slide14.xml" Type="http://schemas.openxmlformats.org/officeDocument/2006/relationships/slide"/><Relationship Id="rId19" Target="slides/slide15.xml" Type="http://schemas.openxmlformats.org/officeDocument/2006/relationships/slide"/><Relationship Id="rId20" Target="slides/slide16.xml" Type="http://schemas.openxmlformats.org/officeDocument/2006/relationships/slide"/><Relationship Id="rId21" Target="slides/slide17.xml" Type="http://schemas.openxmlformats.org/officeDocument/2006/relationships/slide"/><Relationship Id="rId22" Target="slides/slide18.xml" Type="http://schemas.openxmlformats.org/officeDocument/2006/relationships/slide"/><Relationship Id="rId23" Target="slides/slide19.xml" Type="http://schemas.openxmlformats.org/officeDocument/2006/relationships/slide"/><Relationship Id="rId24" Target="slides/slide20.xml" Type="http://schemas.openxmlformats.org/officeDocument/2006/relationships/slide"/><Relationship Id="rId25" Target="slides/slide21.xml" Type="http://schemas.openxmlformats.org/officeDocument/2006/relationships/slide"/><Relationship Id="rId26" Target="slides/slide22.xml" Type="http://schemas.openxmlformats.org/officeDocument/2006/relationships/slide"/><Relationship Id="rId27" Target="slides/slide23.xml" Type="http://schemas.openxmlformats.org/officeDocument/2006/relationships/slide"/><Relationship Id="rId28" Target="slides/slide24.xml" Type="http://schemas.openxmlformats.org/officeDocument/2006/relationships/slide"/><Relationship Id="rId29" Target="slides/slide25.xml" Type="http://schemas.openxmlformats.org/officeDocument/2006/relationships/slide"/><Relationship Id="rId30" Target="slides/slide26.xml" Type="http://schemas.openxmlformats.org/officeDocument/2006/relationships/slide"/><Relationship Id="rId31" Target="slides/slide27.xml" Type="http://schemas.openxmlformats.org/officeDocument/2006/relationships/slide"/><Relationship Id="rId32" Target="slides/slide28.xml" Type="http://schemas.openxmlformats.org/officeDocument/2006/relationships/slide"/><Relationship Id="rId33" Target="slides/slide29.xml" Type="http://schemas.openxmlformats.org/officeDocument/2006/relationships/slide"/><Relationship Id="rId34" Target="slides/slide30.xml" Type="http://schemas.openxmlformats.org/officeDocument/2006/relationships/slide"/><Relationship Id="rId35" Target="slides/slide31.xml" Type="http://schemas.openxmlformats.org/officeDocument/2006/relationships/slide"/><Relationship Id="rId36" Target="slides/slide32.xml" Type="http://schemas.openxmlformats.org/officeDocument/2006/relationships/slide"/><Relationship Id="rId37" Target="slides/slide33.xml" Type="http://schemas.openxmlformats.org/officeDocument/2006/relationships/slide"/><Relationship Id="rId38" Target="slides/slide34.xml" Type="http://schemas.openxmlformats.org/officeDocument/2006/relationships/slide"/><Relationship Id="rId39" Target="slides/slide35.xml" Type="http://schemas.openxmlformats.org/officeDocument/2006/relationships/slide"/><Relationship Id="rId40" Target="slides/slide36.xml" Type="http://schemas.openxmlformats.org/officeDocument/2006/relationships/slide"/><Relationship Id="rId41" Target="tableStyles.xml" Type="http://schemas.openxmlformats.org/officeDocument/2006/relationships/tableStyles"/><Relationship Id="rId42" Target="fonts/font1.fntdata" Type="http://schemas.openxmlformats.org/officeDocument/2006/relationships/font"/><Relationship Id="rId43" Target="fonts/font2.fntdata" Type="http://schemas.openxmlformats.org/officeDocument/2006/relationships/font"/><Relationship Id="rId44" Target="fonts/font3.fntdata" Type="http://schemas.openxmlformats.org/officeDocument/2006/relationships/font"/><Relationship Id="rId45" Target="fonts/font4.fntdata" Type="http://schemas.openxmlformats.org/officeDocument/2006/relationships/font"/><Relationship Id="rId46" Target="fonts/font5.fntdata" Type="http://schemas.openxmlformats.org/officeDocument/2006/relationships/font"/><Relationship Id="rId47" Target="fonts/font6.fntdata" Type="http://schemas.openxmlformats.org/officeDocument/2006/relationships/font"/><Relationship Id="rId48" Target="fonts/font7.fntdata" Type="http://schemas.openxmlformats.org/officeDocument/2006/relationships/font"/><Relationship Id="rId49" Target="fonts/font8.fntdata" Type="http://schemas.openxmlformats.org/officeDocument/2006/relationships/font"/><Relationship Id="rId50" Target="fonts/font9.fntdata" Type="http://schemas.openxmlformats.org/officeDocument/2006/relationships/font"/><Relationship Id="rId51" Target="tags/tag5.xml" Type="http://schemas.openxmlformats.org/officeDocument/2006/relationships/tags"/><Relationship Id="rId52" Target="presProps.xml" Type="http://schemas.openxmlformats.org/officeDocument/2006/relationships/presProps"/><Relationship Id="rId53" Target="viewProps.xml" Type="http://schemas.openxmlformats.org/officeDocument/2006/relationships/viewProps"/></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p="http://schemas.openxmlformats.org/presentationml/2006/main" xmlns:a="http://schemas.openxmlformats.org/drawing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slideLayouts/_rels/slideLayout1.xml.rels><?xml version="1.0" encoding="UTF-8" standalone="no"?><Relationships xmlns="http://schemas.openxmlformats.org/package/2006/relationships"><Relationship Id="rId2" Target="../media/image3.png" Type="http://schemas.openxmlformats.org/officeDocument/2006/relationships/image"/><Relationship Id="rId3" Target="../tags/tag1.xml" Type="http://schemas.openxmlformats.org/officeDocument/2006/relationships/tag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2" Target="../media/image4.png" Type="http://schemas.openxmlformats.org/officeDocument/2006/relationships/image"/><Relationship Id="rId3" Target="../tags/tag3.xml" Type="http://schemas.openxmlformats.org/officeDocument/2006/relationships/tag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2" Target="../media/image4.png" Type="http://schemas.openxmlformats.org/officeDocument/2006/relationships/image"/><Relationship Id="rId3" Target="../tags/tag4.xml" Type="http://schemas.openxmlformats.org/officeDocument/2006/relationships/tag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2" Target="../media/image4.png" Type="http://schemas.openxmlformats.org/officeDocument/2006/relationships/image"/><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2" Target="../media/image3.png" Type="http://schemas.openxmlformats.org/officeDocument/2006/relationships/image"/><Relationship Id="rId3" Target="../tags/tag2.xml" Type="http://schemas.openxmlformats.org/officeDocument/2006/relationships/tag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2" Target="../media/image4.png" Type="http://schemas.openxmlformats.org/officeDocument/2006/relationships/image"/><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2" Target="../media/image4.png" Type="http://schemas.openxmlformats.org/officeDocument/2006/relationships/image"/><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2" Target="../media/image3.png" Type="http://schemas.openxmlformats.org/officeDocument/2006/relationships/image"/><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2" Target="../media/image4.png" Type="http://schemas.openxmlformats.org/officeDocument/2006/relationships/image"/><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2" Target="../media/image4.png" Type="http://schemas.openxmlformats.org/officeDocument/2006/relationships/image"/><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2" Target="../media/image4.png" Type="http://schemas.openxmlformats.org/officeDocument/2006/relationships/image"/><Relationship Id="rId1" Target="../slideMasters/slideMaster1.xml" Type="http://schemas.openxmlformats.org/officeDocument/2006/relationships/slideMaster"/></Relationships>
</file>

<file path=ppt/slideLayouts/slideLayout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title">
  <p:cSld name="Title Slide">
    <p:spTree>
      <p:nvGrpSpPr>
        <p:cNvPr id="1" name=""/>
        <p:cNvGrpSpPr/>
        <p:nvPr/>
      </p:nvGrpSpPr>
      <p:grpSpPr>
        <a:xfrm>
          <a:off x="0" y="0"/>
          <a:ext cx="0" cy="0"/>
          <a:chOff x="0" y="0"/>
          <a:chExt cx="0" cy="0"/>
        </a:xfrm>
      </p:grpSpPr>
      <p:sp>
        <p:nvSpPr>
          <p:cNvPr id="2" name="Title 1">
            <a:extLst>
              <a:ext uri="{022E2711-92E4-4830-815E-5932590AF2ED}">
                <a16:creationId xmlns:a16="http://schemas.microsoft.com/office/drawing/2010/main" id="{7A320B15-B571-4C3A-858E-1B1FEFD1A3B5}"/>
              </a:ext>
            </a:extLst>
          </p:cNvPr>
          <p:cNvSpPr>
            <a:spLocks noGrp="true"/>
          </p:cNvSpPr>
          <p:nvPr>
            <p:ph type="title"/>
          </p:nvPr>
        </p:nvSpPr>
        <p:spPr>
          <a:xfrm rot="0">
            <a:off x="885825" y="1560361"/>
            <a:ext cx="7362415" cy="1093813"/>
          </a:xfrm>
          <a:prstGeom prst="rect">
            <a:avLst/>
          </a:prstGeom>
        </p:spPr>
        <p:txBody>
          <a:bodyPr anchor="b" rtlCol="0"/>
          <a:lstStyle>
            <a:lvl1pPr algn="ctr" lvl="0">
              <a:lnSpc>
                <a:spcPct val="100000"/>
              </a:lnSpc>
              <a:defRPr b="1" baseline="0" cap="all" dirty="0" i="0" lang="en-US" spc="150" sz="4400">
                <a:solidFill>
                  <a:schemeClr val="tx2"/>
                </a:solidFill>
                <a:latin typeface="+mj-lt"/>
              </a:defRPr>
            </a:lvl1pPr>
          </a:lstStyle>
          <a:p>
            <a:pPr/>
            <a:r>
              <a:rPr dirty="0" lang="en-US"/>
              <a:t>Click to edit Master title style</a:t>
            </a:r>
            <a:endParaRPr dirty="0" lang="en-US"/>
          </a:p>
        </p:txBody>
      </p:sp>
      <p:sp>
        <p:nvSpPr>
          <p:cNvPr id="3" name="Subtitle 2">
            <a:extLst>
              <a:ext uri="{B65658A8-5504-408E-8D3D-F4A13755E58D}">
                <a16:creationId xmlns:a16="http://schemas.microsoft.com/office/drawing/2010/main" id="{D0268D2F-D111-4080-A3C7-F72457D0D9B3}"/>
              </a:ext>
            </a:extLst>
          </p:cNvPr>
          <p:cNvSpPr>
            <a:spLocks noGrp="true"/>
          </p:cNvSpPr>
          <p:nvPr>
            <p:ph idx="1" type="subTitle"/>
          </p:nvPr>
        </p:nvSpPr>
        <p:spPr>
          <a:xfrm rot="0">
            <a:off x="885825" y="2654174"/>
            <a:ext cx="7362415" cy="431925"/>
          </a:xfrm>
          <a:prstGeom prst="rect">
            <a:avLst/>
          </a:prstGeom>
        </p:spPr>
        <p:txBody>
          <a:bodyPr anchor="t" lIns="91440" rtlCol="0">
            <a:noAutofit/>
          </a:bodyPr>
          <a:lstStyle>
            <a:lvl1pPr algn="ctr" indent="0" lvl="0" marL="0">
              <a:lnSpc>
                <a:spcPct val="100000"/>
              </a:lnSpc>
              <a:spcBef>
                <a:spcPts val="0"/>
              </a:spcBef>
              <a:buNone/>
              <a:defRPr baseline="0" cap="all" dirty="0" i="0" lang="en-US" sz="1600">
                <a:solidFill>
                  <a:schemeClr val="accent1"/>
                </a:solidFill>
                <a:latin typeface="Dosis-medium"/>
              </a:defRPr>
            </a:lvl1pPr>
            <a:lvl2pPr algn="ctr" indent="0" lvl="1" marL="457200">
              <a:buNone/>
              <a:defRPr dirty="0" lang="en-US">
                <a:solidFill>
                  <a:schemeClr val="tx1">
                    <a:tint val="75000"/>
                  </a:schemeClr>
                </a:solidFill>
                <a:latin typeface="+mn-lt"/>
              </a:defRPr>
            </a:lvl2pPr>
            <a:lvl3pPr algn="ctr" indent="0" lvl="2" marL="914400">
              <a:buNone/>
              <a:defRPr dirty="0" lang="en-US">
                <a:solidFill>
                  <a:schemeClr val="tx1">
                    <a:tint val="75000"/>
                  </a:schemeClr>
                </a:solidFill>
                <a:latin typeface="+mn-lt"/>
              </a:defRPr>
            </a:lvl3pPr>
            <a:lvl4pPr algn="ctr" indent="0" lvl="3" marL="1371600">
              <a:buNone/>
              <a:defRPr dirty="0" lang="en-US">
                <a:solidFill>
                  <a:schemeClr val="tx1">
                    <a:tint val="75000"/>
                  </a:schemeClr>
                </a:solidFill>
                <a:latin typeface="+mn-lt"/>
              </a:defRPr>
            </a:lvl4pPr>
            <a:lvl5pPr algn="ctr" indent="0" lvl="4" marL="1828800">
              <a:buNone/>
              <a:defRPr dirty="0" lang="en-US">
                <a:solidFill>
                  <a:schemeClr val="tx1">
                    <a:tint val="75000"/>
                  </a:schemeClr>
                </a:solidFill>
                <a:latin typeface="+mn-lt"/>
              </a:defRPr>
            </a:lvl5pPr>
            <a:lvl6pPr algn="ctr" indent="0" lvl="5" marL="2286000">
              <a:buNone/>
              <a:defRPr dirty="0" lang="en-US">
                <a:solidFill>
                  <a:schemeClr val="tx1">
                    <a:tint val="75000"/>
                  </a:schemeClr>
                </a:solidFill>
                <a:latin typeface="+mn-lt"/>
              </a:defRPr>
            </a:lvl6pPr>
            <a:lvl7pPr algn="ctr" indent="0" lvl="6" marL="2743200">
              <a:buNone/>
              <a:defRPr dirty="0" lang="en-US">
                <a:solidFill>
                  <a:schemeClr val="tx1">
                    <a:tint val="75000"/>
                  </a:schemeClr>
                </a:solidFill>
                <a:latin typeface="+mn-lt"/>
              </a:defRPr>
            </a:lvl7pPr>
            <a:lvl8pPr algn="ctr" indent="0" lvl="7" marL="3200400">
              <a:buNone/>
              <a:defRPr dirty="0" lang="en-US">
                <a:solidFill>
                  <a:schemeClr val="tx1">
                    <a:tint val="75000"/>
                  </a:schemeClr>
                </a:solidFill>
                <a:latin typeface="+mn-lt"/>
              </a:defRPr>
            </a:lvl8pPr>
            <a:lvl9pPr algn="ctr" indent="0" lvl="8" marL="3657600">
              <a:buNone/>
              <a:defRPr dirty="0" lang="en-US">
                <a:solidFill>
                  <a:schemeClr val="tx1">
                    <a:tint val="75000"/>
                  </a:schemeClr>
                </a:solidFill>
                <a:latin typeface="+mn-lt"/>
              </a:defRPr>
            </a:lvl9pPr>
          </a:lstStyle>
          <a:p>
            <a:pPr/>
            <a:r>
              <a:rPr dirty="0" lang="en-US"/>
              <a:t>Click to edit Master subtitle style</a:t>
            </a:r>
            <a:endParaRPr dirty="0" lang="en-US"/>
          </a:p>
        </p:txBody>
      </p:sp>
      <p:sp>
        <p:nvSpPr>
          <p:cNvPr id="4" name="Slide Number Placeholder 5">
            <a:extLst>
              <a:ext uri="{574720E9-E687-49F6-8B04-E6B2C57DC374}">
                <a16:creationId xmlns:a16="http://schemas.microsoft.com/office/drawing/2010/main" id="{CDD1A062-1B07-487F-A96B-7E2B264E73BE}"/>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5" name="Footer Placeholder 4">
            <a:extLst>
              <a:ext uri="{B924B4C5-47BC-4A2F-B11F-3079BD73D948}">
                <a16:creationId xmlns:a16="http://schemas.microsoft.com/office/drawing/2010/main" id="{C17B752E-1263-4C7E-B407-17F7C86427A5}"/>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6" name="Date Placeholder 3">
            <a:extLst>
              <a:ext uri="{641AB4A7-0809-421E-8D47-2416D8CE922E}">
                <a16:creationId xmlns:a16="http://schemas.microsoft.com/office/drawing/2010/main" id="{B72FEF63-5625-4E27-8C9B-DD6CFD7976B8}"/>
              </a:ext>
            </a:extLst>
          </p:cNvPr>
          <p:cNvSpPr>
            <a:spLocks noGrp="true"/>
          </p:cNvSpPr>
          <p:nvPr>
            <p:ph idx="10" sz="half" type="dt"/>
          </p:nvPr>
        </p:nvSpPr>
        <p:spPr/>
        <p:txBody>
          <a:bodyPr rtlCol="0"/>
          <a:lstStyle>
            <a:lvl1pPr lvl="0"/>
          </a:lstStyle>
          <a:p>
            <a:pPr/>
            <a:r>
              <a:rPr dirty="0" lang="en-US"/>
              <a:t>Date</a:t>
            </a:r>
            <a:endParaRPr dirty="0" lang="en-US"/>
          </a:p>
        </p:txBody>
      </p:sp>
      <p:pic>
        <p:nvPicPr>
          <p:cNvPr id="7" name="">
            <a:extLst>
              <a:ext uri="{E27A4E32-497C-4BAE-A8C9-B5819DEAB660}">
                <a16:creationId xmlns:a16="http://schemas.microsoft.com/office/drawing/2010/main" id="{5CCF888B-FF70-48EB-B81B-88A589B86C9E}"/>
              </a:ext>
            </a:extLst>
          </p:cNvPr>
          <p:cNvPicPr>
            <a:picLocks noChangeAspect="true"/>
          </p:cNvPicPr>
          <p:nvPr/>
        </p:nvPicPr>
        <p:blipFill>
          <a:blip r:embed="rId2"/>
          <a:srcRect b="0" l="410" r="0" t="0"/>
          <a:stretch>
            <a:fillRect/>
          </a:stretch>
        </p:blipFill>
        <p:spPr>
          <a:xfrm flipH="false" flipV="false">
            <a:off x="2812066" y="403571"/>
            <a:ext cx="6331933" cy="1173506"/>
          </a:xfrm>
          <a:prstGeom prst="rect">
            <a:avLst/>
          </a:prstGeom>
          <a:noFill/>
        </p:spPr>
      </p:pic>
      <p:pic>
        <p:nvPicPr>
          <p:cNvPr id="8" name="">
            <a:extLst>
              <a:ext uri="{0932F368-F8F2-436A-AD4F-CC4C8A49F648}">
                <a16:creationId xmlns:a16="http://schemas.microsoft.com/office/drawing/2010/main" id="{9F6F284D-1E52-4606-A65C-295706C7CADF}"/>
              </a:ext>
            </a:extLst>
          </p:cNvPr>
          <p:cNvPicPr>
            <a:picLocks noChangeAspect="true"/>
          </p:cNvPicPr>
          <p:nvPr/>
        </p:nvPicPr>
        <p:blipFill>
          <a:blip r:embed="rId2"/>
          <a:srcRect b="0" l="410" r="0" t="0"/>
          <a:stretch>
            <a:fillRect/>
          </a:stretch>
        </p:blipFill>
        <p:spPr>
          <a:xfrm flipH="true" flipV="true" rot="0">
            <a:off x="0" y="3724275"/>
            <a:ext cx="6331933" cy="1173506"/>
          </a:xfrm>
          <a:prstGeom prst="rect">
            <a:avLst/>
          </a:prstGeom>
          <a:noFill/>
        </p:spPr>
      </p:pic>
    </p:spTree>
    <p:custDataLst>
      <p:tags r:id="rId3"/>
    </p:custDataLst>
    <p:extLst>
      <p:ext uri="{056D5F8E-31FA-4CB7-BE1C-F16316E86322}">
        <p14:creationId xmlns:p14="http://schemas.microsoft.com/office/powerpoint/2010/main" val="1727767550678"/>
      </p:ext>
    </p:extLst>
  </p:cSld>
  <p:clrMapOvr>
    <a:masterClrMapping/>
  </p:clrMapOvr>
</p:sldLayout>
</file>

<file path=ppt/slideLayouts/slideLayout10.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userDrawn="1">
  <p:cSld name="Title,Text, and Images">
    <p:spTree>
      <p:nvGrpSpPr>
        <p:cNvPr id="1" name=""/>
        <p:cNvGrpSpPr/>
        <p:nvPr/>
      </p:nvGrpSpPr>
      <p:grpSpPr>
        <a:xfrm>
          <a:off x="0" y="0"/>
          <a:ext cx="0" cy="0"/>
          <a:chOff x="0" y="0"/>
          <a:chExt cx="0" cy="0"/>
        </a:xfrm>
      </p:grpSpPr>
      <p:sp>
        <p:nvSpPr>
          <p:cNvPr id="2" name="Title 1">
            <a:extLst>
              <a:ext uri="{B38B2EAD-4563-4D11-BEF2-C72B1A3E3F25}">
                <a16:creationId xmlns:a16="http://schemas.microsoft.com/office/drawing/2010/main" id="{4FBA62CF-8FFE-4FD7-834E-B351D9D58DAC}"/>
              </a:ext>
            </a:extLst>
          </p:cNvPr>
          <p:cNvSpPr>
            <a:spLocks noGrp="true"/>
          </p:cNvSpPr>
          <p:nvPr>
            <p:ph type="title"/>
          </p:nvPr>
        </p:nvSpPr>
        <p:spPr>
          <a:xfrm rot="0">
            <a:off x="571500" y="571500"/>
            <a:ext cx="8001000" cy="571500"/>
          </a:xfrm>
          <a:prstGeom prst="rect">
            <a:avLst/>
          </a:prstGeom>
          <a:noFill/>
          <a:ln cap="flat" w="9525">
            <a:noFill/>
            <a:prstDash val="solid"/>
            <a:round/>
          </a:ln>
        </p:spPr>
        <p:txBody>
          <a:bodyPr rtlCol="0"/>
          <a:lstStyle>
            <a:lvl1pPr algn="ctr" lvl="0"/>
          </a:lstStyle>
          <a:p>
            <a:pPr/>
            <a:r>
              <a:rPr dirty="0" lang="en-US"/>
              <a:t>Click to edit Master title style</a:t>
            </a:r>
            <a:endParaRPr dirty="0" lang="en-US"/>
          </a:p>
        </p:txBody>
      </p:sp>
      <p:sp>
        <p:nvSpPr>
          <p:cNvPr id="3" name="">
            <a:extLst>
              <a:ext uri="{93530932-AC00-48F2-BFC1-0778546B1253}">
                <a16:creationId xmlns:a16="http://schemas.microsoft.com/office/drawing/2010/main" id="{656BCAA2-3CD7-41B2-99DB-B1CAFECD0D38}"/>
              </a:ext>
            </a:extLst>
          </p:cNvPr>
          <p:cNvSpPr/>
          <p:nvPr>
            <p:ph idx="1" type="pic"/>
          </p:nvPr>
        </p:nvSpPr>
        <p:spPr>
          <a:xfrm flipH="false" flipV="false" rot="0">
            <a:off x="704850" y="1439533"/>
            <a:ext cx="2381250" cy="2381250"/>
          </a:xfrm>
          <a:prstGeom prst="rect">
            <a:avLst/>
          </a:prstGeom>
        </p:spPr>
        <p:txBody>
          <a:bodyPr rtlCol="0"/>
          <a:lstStyle/>
          <a:p>
            <a:pPr lvl="0"/>
            <a:r>
              <a:rPr dirty="0" lang="en-US"/>
              <a:t>Click to edit Master text styles</a:t>
            </a:r>
            <a:endParaRPr dirty="0" lang="en-US"/>
          </a:p>
        </p:txBody>
      </p:sp>
      <p:sp>
        <p:nvSpPr>
          <p:cNvPr id="4" name="Content Placeholder 2">
            <a:extLst>
              <a:ext uri="{391D4971-21EF-436C-BAD4-7E6F5E0DA2B1}">
                <a16:creationId xmlns:a16="http://schemas.microsoft.com/office/drawing/2010/main" id="{79CDAD39-816B-4A27-A6B8-730DFBE402BD}"/>
              </a:ext>
            </a:extLst>
          </p:cNvPr>
          <p:cNvSpPr>
            <a:spLocks noGrp="true"/>
          </p:cNvSpPr>
          <p:nvPr>
            <p:ph idx="2" type="body"/>
          </p:nvPr>
        </p:nvSpPr>
        <p:spPr>
          <a:xfrm rot="0">
            <a:off x="600075" y="3924300"/>
            <a:ext cx="2571750" cy="666750"/>
          </a:xfrm>
          <a:prstGeom prst="rect">
            <a:avLst/>
          </a:prstGeom>
          <a:solidFill>
            <a:schemeClr val="accent1"/>
          </a:solidFill>
        </p:spPr>
        <p:txBody>
          <a:bodyPr anchor="ctr" rtlCol="0">
            <a:normAutofit/>
          </a:bodyPr>
          <a:lstStyle>
            <a:lvl1pPr algn="ctr" indent="0" lvl="0" marL="0">
              <a:lnSpc>
                <a:spcPct val="100000"/>
              </a:lnSpc>
              <a:buFont typeface="Arial"/>
              <a:buNone/>
              <a:defRPr dirty="0" lang="en-US" sz="1400">
                <a:solidFill>
                  <a:srgbClr val="ffffff"/>
                </a:solidFill>
                <a:latin typeface="+mn-lt"/>
              </a:defRPr>
            </a:lvl1pPr>
            <a:lvl2pPr lvl="1">
              <a:lnSpc>
                <a:spcPct val="129999"/>
              </a:lnSpc>
              <a:defRPr dirty="0" lang="en-US" sz="1000">
                <a:solidFill>
                  <a:schemeClr val="bg1">
                    <a:lumMod val="65000"/>
                  </a:schemeClr>
                </a:solidFill>
                <a:latin typeface="+mn-lt"/>
              </a:defRPr>
            </a:lvl2pPr>
            <a:lvl3pPr lvl="2">
              <a:lnSpc>
                <a:spcPts val="1200"/>
              </a:lnSpc>
              <a:defRPr dirty="0" i="1" lang="en-US" sz="1050">
                <a:solidFill>
                  <a:schemeClr val="tx2">
                    <a:lumMod val="50000"/>
                    <a:lumOff val="50000"/>
                  </a:schemeClr>
                </a:solidFill>
                <a:latin typeface="+mn-lt"/>
              </a:defRPr>
            </a:lvl3pPr>
            <a:lvl4pPr lvl="3">
              <a:lnSpc>
                <a:spcPts val="1200"/>
              </a:lnSpc>
              <a:defRPr dirty="0" i="0" lang="en-US" sz="1050">
                <a:solidFill>
                  <a:schemeClr val="tx2">
                    <a:lumMod val="50000"/>
                    <a:lumOff val="50000"/>
                  </a:schemeClr>
                </a:solidFill>
                <a:latin typeface="+mn-lt"/>
              </a:defRPr>
            </a:lvl4pPr>
            <a:lvl5pPr lvl="4">
              <a:lnSpc>
                <a:spcPts val="1200"/>
              </a:lnSpc>
              <a:buFont typeface="Arial"/>
              <a:buChar char="»"/>
              <a:defRPr dirty="0" i="1" lang="en-US" sz="1050">
                <a:solidFill>
                  <a:schemeClr val="tx2">
                    <a:lumMod val="50000"/>
                    <a:lumOff val="50000"/>
                  </a:schemeClr>
                </a:solidFill>
                <a:latin typeface="+mn-lt"/>
              </a:defRPr>
            </a:lvl5pPr>
          </a:lstStyle>
          <a:p>
            <a:pPr lvl="0"/>
            <a:r>
              <a:rPr dirty="0" lang="en-US"/>
              <a:t>Click to edit Master text styles</a:t>
            </a:r>
            <a:endParaRPr dirty="0" lang="en-US"/>
          </a:p>
        </p:txBody>
      </p:sp>
      <p:sp>
        <p:nvSpPr>
          <p:cNvPr hidden="false" id="5" name="Content Placeholder 2">
            <a:extLst>
              <a:ext uri="{3C86621F-B773-4C98-8FEA-6EA643159B44}">
                <a16:creationId xmlns:a16="http://schemas.microsoft.com/office/drawing/2010/main" id="{8F2C74A0-2A35-4D99-AFFE-2EC3F0C6FF54}"/>
              </a:ext>
            </a:extLst>
          </p:cNvPr>
          <p:cNvSpPr>
            <a:spLocks noGrp="true"/>
          </p:cNvSpPr>
          <p:nvPr>
            <p:ph idx="3" type="body"/>
          </p:nvPr>
        </p:nvSpPr>
        <p:spPr>
          <a:xfrm rot="0">
            <a:off x="3295650" y="1352550"/>
            <a:ext cx="2571750" cy="666750"/>
          </a:xfrm>
          <a:prstGeom prst="rect">
            <a:avLst/>
          </a:prstGeom>
          <a:solidFill>
            <a:schemeClr val="accent1"/>
          </a:solidFill>
        </p:spPr>
        <p:txBody>
          <a:bodyPr anchor="ctr" rtlCol="0">
            <a:normAutofit/>
          </a:bodyPr>
          <a:lstStyle>
            <a:lvl1pPr algn="ctr" indent="0" lvl="0" marL="0">
              <a:lnSpc>
                <a:spcPct val="100000"/>
              </a:lnSpc>
              <a:buFont typeface="Arial"/>
              <a:buNone/>
              <a:defRPr b="0" dirty="0" lang="en-US" sz="1400">
                <a:solidFill>
                  <a:srgbClr val="ffffff"/>
                </a:solidFill>
                <a:latin typeface="+mn-lt"/>
              </a:defRPr>
            </a:lvl1pPr>
            <a:lvl2pPr lvl="1">
              <a:lnSpc>
                <a:spcPct val="129999"/>
              </a:lnSpc>
              <a:defRPr dirty="0" lang="en-US" sz="1000">
                <a:solidFill>
                  <a:schemeClr val="bg1">
                    <a:lumMod val="65000"/>
                  </a:schemeClr>
                </a:solidFill>
                <a:latin typeface="+mn-lt"/>
              </a:defRPr>
            </a:lvl2pPr>
            <a:lvl3pPr lvl="2">
              <a:lnSpc>
                <a:spcPts val="1200"/>
              </a:lnSpc>
              <a:defRPr dirty="0" i="1" lang="en-US" sz="1050">
                <a:solidFill>
                  <a:schemeClr val="tx2">
                    <a:lumMod val="50000"/>
                    <a:lumOff val="50000"/>
                  </a:schemeClr>
                </a:solidFill>
                <a:latin typeface="+mn-lt"/>
              </a:defRPr>
            </a:lvl3pPr>
            <a:lvl4pPr lvl="3">
              <a:lnSpc>
                <a:spcPts val="1200"/>
              </a:lnSpc>
              <a:defRPr dirty="0" i="0" lang="en-US" sz="1050">
                <a:solidFill>
                  <a:schemeClr val="tx2">
                    <a:lumMod val="50000"/>
                    <a:lumOff val="50000"/>
                  </a:schemeClr>
                </a:solidFill>
                <a:latin typeface="+mn-lt"/>
              </a:defRPr>
            </a:lvl4pPr>
            <a:lvl5pPr lvl="4">
              <a:lnSpc>
                <a:spcPts val="1200"/>
              </a:lnSpc>
              <a:buFont typeface="Arial"/>
              <a:buChar char="»"/>
              <a:defRPr dirty="0" i="1" lang="en-US" sz="1050">
                <a:solidFill>
                  <a:schemeClr val="tx2">
                    <a:lumMod val="50000"/>
                    <a:lumOff val="50000"/>
                  </a:schemeClr>
                </a:solidFill>
                <a:latin typeface="+mn-lt"/>
              </a:defRPr>
            </a:lvl5pPr>
          </a:lstStyle>
          <a:p>
            <a:pPr lvl="0"/>
            <a:r>
              <a:rPr dirty="0" lang="en-US"/>
              <a:t>Click to edit Master text styles</a:t>
            </a:r>
            <a:endParaRPr dirty="0" lang="en-US"/>
          </a:p>
        </p:txBody>
      </p:sp>
      <p:sp>
        <p:nvSpPr>
          <p:cNvPr hidden="false" id="6" name="Picture Placeholder 2">
            <a:extLst>
              <a:ext uri="{CFB055B1-9BF9-4E09-B8F8-B12B0B7A46BD}">
                <a16:creationId xmlns:a16="http://schemas.microsoft.com/office/drawing/2010/main" id="{D4572AB8-CBC7-40A9-ACB0-756A73333CB7}"/>
              </a:ext>
            </a:extLst>
          </p:cNvPr>
          <p:cNvSpPr>
            <a:spLocks noGrp="true"/>
          </p:cNvSpPr>
          <p:nvPr>
            <p:ph idx="4" type="pic"/>
          </p:nvPr>
        </p:nvSpPr>
        <p:spPr>
          <a:xfrm rot="0">
            <a:off x="3400425" y="2114550"/>
            <a:ext cx="2381250" cy="2381250"/>
          </a:xfrm>
          <a:ln w="38100">
            <a:noFill/>
            <a:miter lim="800000"/>
          </a:ln>
        </p:spPr>
        <p:txBody>
          <a:bodyPr rtlCol="0"/>
          <a:lstStyle/>
          <a:p>
            <a:pPr/>
            <a:r>
              <a:rPr dirty="0" lang="en-US"/>
              <a:t>Click icon to add picture</a:t>
            </a:r>
            <a:endParaRPr dirty="0" lang="en-US"/>
          </a:p>
        </p:txBody>
      </p:sp>
      <p:sp>
        <p:nvSpPr>
          <p:cNvPr hidden="false" id="7" name="Picture Placeholder 2">
            <a:extLst>
              <a:ext uri="{C33DD25B-4611-4FBE-9AA4-AC145C9E35C9}">
                <a16:creationId xmlns:a16="http://schemas.microsoft.com/office/drawing/2010/main" id="{3286525B-0BAA-46FD-9448-79C60A95AB52}"/>
              </a:ext>
            </a:extLst>
          </p:cNvPr>
          <p:cNvSpPr>
            <a:spLocks noGrp="true"/>
          </p:cNvSpPr>
          <p:nvPr>
            <p:ph idx="5" type="pic"/>
          </p:nvPr>
        </p:nvSpPr>
        <p:spPr>
          <a:xfrm rot="0">
            <a:off x="6038850" y="1447800"/>
            <a:ext cx="2381250" cy="2381250"/>
          </a:xfrm>
          <a:ln w="38100">
            <a:noFill/>
            <a:miter lim="800000"/>
          </a:ln>
        </p:spPr>
        <p:txBody>
          <a:bodyPr rtlCol="0"/>
          <a:lstStyle/>
          <a:p>
            <a:pPr/>
            <a:r>
              <a:rPr dirty="0" lang="en-US"/>
              <a:t>Click icon to add picture</a:t>
            </a:r>
            <a:endParaRPr dirty="0" lang="en-US"/>
          </a:p>
        </p:txBody>
      </p:sp>
      <p:sp>
        <p:nvSpPr>
          <p:cNvPr hidden="false" id="8" name="Content Placeholder 2">
            <a:extLst>
              <a:ext uri="{EB2A4A70-E603-4076-AE2B-5E1B81F404F7}">
                <a16:creationId xmlns:a16="http://schemas.microsoft.com/office/drawing/2010/main" id="{17B41EB5-0D8C-46D5-A637-D4904762BED2}"/>
              </a:ext>
            </a:extLst>
          </p:cNvPr>
          <p:cNvSpPr>
            <a:spLocks noGrp="true"/>
          </p:cNvSpPr>
          <p:nvPr>
            <p:ph idx="6" type="body"/>
          </p:nvPr>
        </p:nvSpPr>
        <p:spPr>
          <a:xfrm rot="0">
            <a:off x="5953125" y="3924300"/>
            <a:ext cx="2560032" cy="666750"/>
          </a:xfrm>
          <a:prstGeom prst="rect">
            <a:avLst/>
          </a:prstGeom>
          <a:solidFill>
            <a:schemeClr val="accent1"/>
          </a:solidFill>
        </p:spPr>
        <p:txBody>
          <a:bodyPr anchor="ctr" rtlCol="0">
            <a:normAutofit/>
          </a:bodyPr>
          <a:lstStyle>
            <a:lvl1pPr algn="ctr" indent="0" lvl="0" marL="0">
              <a:lnSpc>
                <a:spcPct val="100000"/>
              </a:lnSpc>
              <a:buFont typeface="Arial"/>
              <a:buNone/>
              <a:defRPr b="0" dirty="0" lang="en-US" sz="1400">
                <a:solidFill>
                  <a:srgbClr val="ffffff"/>
                </a:solidFill>
                <a:latin typeface="+mn-lt"/>
              </a:defRPr>
            </a:lvl1pPr>
            <a:lvl2pPr lvl="1">
              <a:lnSpc>
                <a:spcPct val="129999"/>
              </a:lnSpc>
              <a:defRPr dirty="0" lang="en-US" sz="1000">
                <a:solidFill>
                  <a:schemeClr val="bg1">
                    <a:lumMod val="65000"/>
                  </a:schemeClr>
                </a:solidFill>
                <a:latin typeface="+mn-lt"/>
              </a:defRPr>
            </a:lvl2pPr>
            <a:lvl3pPr lvl="2">
              <a:lnSpc>
                <a:spcPts val="1200"/>
              </a:lnSpc>
              <a:defRPr dirty="0" i="1" lang="en-US" sz="1050">
                <a:solidFill>
                  <a:schemeClr val="tx2">
                    <a:lumMod val="50000"/>
                    <a:lumOff val="50000"/>
                  </a:schemeClr>
                </a:solidFill>
                <a:latin typeface="+mn-lt"/>
              </a:defRPr>
            </a:lvl3pPr>
            <a:lvl4pPr lvl="3">
              <a:lnSpc>
                <a:spcPts val="1200"/>
              </a:lnSpc>
              <a:defRPr dirty="0" i="0" lang="en-US" sz="1050">
                <a:solidFill>
                  <a:schemeClr val="tx2">
                    <a:lumMod val="50000"/>
                    <a:lumOff val="50000"/>
                  </a:schemeClr>
                </a:solidFill>
                <a:latin typeface="+mn-lt"/>
              </a:defRPr>
            </a:lvl4pPr>
            <a:lvl5pPr lvl="4">
              <a:lnSpc>
                <a:spcPts val="1200"/>
              </a:lnSpc>
              <a:buFont typeface="Arial"/>
              <a:buChar char="»"/>
              <a:defRPr dirty="0" i="1" lang="en-US" sz="1050">
                <a:solidFill>
                  <a:schemeClr val="tx2">
                    <a:lumMod val="50000"/>
                    <a:lumOff val="50000"/>
                  </a:schemeClr>
                </a:solidFill>
                <a:latin typeface="+mn-lt"/>
              </a:defRPr>
            </a:lvl5pPr>
          </a:lstStyle>
          <a:p>
            <a:pPr lvl="0"/>
            <a:r>
              <a:rPr dirty="0" lang="en-US"/>
              <a:t>Click to edit Master text styles</a:t>
            </a:r>
            <a:endParaRPr dirty="0" lang="en-US"/>
          </a:p>
        </p:txBody>
      </p:sp>
      <p:sp>
        <p:nvSpPr>
          <p:cNvPr id="9" name="Date Placeholder 1">
            <a:extLst>
              <a:ext uri="{2B64A9D1-F144-43A1-B3BA-D5E94945F525}">
                <a16:creationId xmlns:a16="http://schemas.microsoft.com/office/drawing/2010/main" id="{53A1AFD6-2EB9-4CE9-A7E3-897E9E3798E6}"/>
              </a:ext>
            </a:extLst>
          </p:cNvPr>
          <p:cNvSpPr>
            <a:spLocks noGrp="true"/>
          </p:cNvSpPr>
          <p:nvPr>
            <p:ph idx="10" sz="half" type="dt"/>
          </p:nvPr>
        </p:nvSpPr>
        <p:spPr/>
        <p:txBody>
          <a:bodyPr rtlCol="0"/>
          <a:lstStyle>
            <a:lvl1pPr lvl="0"/>
          </a:lstStyle>
          <a:p>
            <a:pPr/>
            <a:r>
              <a:rPr dirty="0" lang="en-US"/>
              <a:t>Date</a:t>
            </a:r>
            <a:endParaRPr dirty="0" lang="en-US"/>
          </a:p>
        </p:txBody>
      </p:sp>
      <p:sp>
        <p:nvSpPr>
          <p:cNvPr id="10" name="Footer Placeholder 3">
            <a:extLst>
              <a:ext uri="{48B57628-E130-4615-A1FD-6D5A724B70DB}">
                <a16:creationId xmlns:a16="http://schemas.microsoft.com/office/drawing/2010/main" id="{AFB54114-D620-4540-8724-7EA824BF7B78}"/>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11" name="Slide Number Placeholder 4">
            <a:extLst>
              <a:ext uri="{48C4B34F-E6A4-4FD0-ADD5-9F3ADB537995}">
                <a16:creationId xmlns:a16="http://schemas.microsoft.com/office/drawing/2010/main" id="{B0C07677-2DCD-4DD9-8789-6F88E9687220}"/>
              </a:ext>
            </a:extLst>
          </p:cNvPr>
          <p:cNvSpPr>
            <a:spLocks noGrp="true"/>
          </p:cNvSpPr>
          <p:nvPr>
            <p:ph idx="12" sz="quarter" type="sldNum"/>
          </p:nvPr>
        </p:nvSpPr>
        <p:spPr/>
        <p:txBody>
          <a:bodyPr rtlCol="0"/>
          <a:lstStyle>
            <a:lvl1pPr lvl="0"/>
          </a:lstStyle>
          <a:p>
            <a:pPr/>
            <a:r>
              <a:rPr dirty="0" lang="en-US"/>
              <a:t>&lt;#&gt;</a:t>
            </a:r>
            <a:endParaRPr dirty="0" lang="en-US"/>
          </a:p>
        </p:txBody>
      </p:sp>
      <p:pic>
        <p:nvPicPr>
          <p:cNvPr id="12" name="">
            <a:extLst>
              <a:ext uri="{D5333D11-75AC-4EEC-B46A-8BD289A0136C}">
                <a16:creationId xmlns:a16="http://schemas.microsoft.com/office/drawing/2010/main" id="{11538876-FB1B-43A5-9883-01A9962C5A3F}"/>
              </a:ext>
            </a:extLst>
          </p:cNvPr>
          <p:cNvPicPr>
            <a:picLocks noChangeAspect="true"/>
          </p:cNvPicPr>
          <p:nvPr/>
        </p:nvPicPr>
        <p:blipFill>
          <a:blip r:embed="rId2"/>
          <a:srcRect b="0" l="750" r="0" t="0"/>
          <a:stretch>
            <a:fillRect/>
          </a:stretch>
        </p:blipFill>
        <p:spPr>
          <a:xfrm flipH="true" flipV="true" rot="0">
            <a:off x="0" y="4473814"/>
            <a:ext cx="3290309" cy="660991"/>
          </a:xfrm>
          <a:prstGeom prst="rect">
            <a:avLst/>
          </a:prstGeom>
          <a:noFill/>
        </p:spPr>
      </p:pic>
      <p:pic>
        <p:nvPicPr>
          <p:cNvPr id="13" name="">
            <a:extLst>
              <a:ext uri="{9D3EF802-810B-4039-BAAF-5F4310239450}">
                <a16:creationId xmlns:a16="http://schemas.microsoft.com/office/drawing/2010/main" id="{0808DFF7-C1C9-4F28-8456-B5BB9F1DD822}"/>
              </a:ext>
            </a:extLst>
          </p:cNvPr>
          <p:cNvPicPr>
            <a:picLocks noChangeAspect="true"/>
          </p:cNvPicPr>
          <p:nvPr/>
        </p:nvPicPr>
        <p:blipFill>
          <a:blip r:embed="rId2"/>
          <a:srcRect b="0" l="750" r="0" t="0"/>
          <a:stretch>
            <a:fillRect/>
          </a:stretch>
        </p:blipFill>
        <p:spPr>
          <a:xfrm flipH="false" flipV="false" rot="0">
            <a:off x="5853690" y="0"/>
            <a:ext cx="3290309" cy="660991"/>
          </a:xfrm>
          <a:prstGeom prst="rect">
            <a:avLst/>
          </a:prstGeom>
          <a:noFill/>
        </p:spPr>
      </p:pic>
      <p:sp>
        <p:nvSpPr>
          <p:cNvPr id="14" name="">
            <a:extLst>
              <a:ext uri="{3846F7FC-5C23-4CD3-ADE5-C1DB6EC3A050}">
                <a16:creationId xmlns:a16="http://schemas.microsoft.com/office/drawing/2010/main" id="{591B513F-477D-413B-A25B-0149D91B048F}"/>
              </a:ext>
            </a:extLst>
          </p:cNvPr>
          <p:cNvSpPr/>
          <p:nvPr/>
        </p:nvSpPr>
        <p:spPr>
          <a:xfrm flipH="false" flipV="false" rot="0">
            <a:off x="5934074" y="1352550"/>
            <a:ext cx="2581314" cy="2572036"/>
          </a:xfrm>
          <a:prstGeom prst="rect">
            <a:avLst/>
          </a:prstGeom>
          <a:solidFill>
            <a:schemeClr val="bg1"/>
          </a:solidFill>
          <a:ln>
            <a:noFill/>
          </a:ln>
          <a:effectLst>
            <a:outerShdw blurRad="152400" dir="0" dist="9525">
              <a:srgbClr val="3f3f3f">
                <a:alpha val="8999"/>
              </a:srgbClr>
            </a:outerShdw>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15" name="">
            <a:extLst>
              <a:ext uri="{2C88BCE5-055D-4433-9A7F-ACA02375F826}">
                <a16:creationId xmlns:a16="http://schemas.microsoft.com/office/drawing/2010/main" id="{807CF464-2272-4354-9001-A4C5BE974517}"/>
              </a:ext>
            </a:extLst>
          </p:cNvPr>
          <p:cNvSpPr/>
          <p:nvPr/>
        </p:nvSpPr>
        <p:spPr>
          <a:xfrm flipH="false" flipV="false" rot="0">
            <a:off x="3286125" y="2019300"/>
            <a:ext cx="2581314" cy="2572036"/>
          </a:xfrm>
          <a:prstGeom prst="rect">
            <a:avLst/>
          </a:prstGeom>
          <a:solidFill>
            <a:schemeClr val="bg1"/>
          </a:solidFill>
          <a:ln>
            <a:noFill/>
          </a:ln>
          <a:effectLst>
            <a:outerShdw blurRad="152400" dir="0" dist="9525">
              <a:srgbClr val="3f3f3f">
                <a:alpha val="8999"/>
              </a:srgbClr>
            </a:outerShdw>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16" name="">
            <a:extLst>
              <a:ext uri="{28571ED1-57AB-423D-ABD1-FD48C4277741}">
                <a16:creationId xmlns:a16="http://schemas.microsoft.com/office/drawing/2010/main" id="{2F368C89-9D60-4C9F-8E5B-38E858F81B51}"/>
              </a:ext>
            </a:extLst>
          </p:cNvPr>
          <p:cNvSpPr/>
          <p:nvPr/>
        </p:nvSpPr>
        <p:spPr>
          <a:xfrm flipH="false" flipV="false" rot="0">
            <a:off x="600075" y="1352550"/>
            <a:ext cx="2581314" cy="2572036"/>
          </a:xfrm>
          <a:prstGeom prst="rect">
            <a:avLst/>
          </a:prstGeom>
          <a:solidFill>
            <a:schemeClr val="bg1"/>
          </a:solidFill>
          <a:ln>
            <a:noFill/>
          </a:ln>
          <a:effectLst>
            <a:outerShdw blurRad="152400" dir="0" dist="9525">
              <a:srgbClr val="3f3f3f">
                <a:alpha val="8999"/>
              </a:srgbClr>
            </a:outerShdw>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Tree>
    <p:custDataLst>
      <p:tags r:id="rId3"/>
    </p:custDataLst>
    <p:extLst>
      <p:ext uri="{1A615466-6C34-4867-A817-AB775A5494F1}">
        <p14:creationId xmlns:p14="http://schemas.microsoft.com/office/powerpoint/2010/main" val="1727767550705"/>
      </p:ext>
    </p:extLst>
  </p:cSld>
  <p:clrMapOvr>
    <a:masterClrMapping/>
  </p:clrMapOvr>
</p:sldLayout>
</file>

<file path=ppt/slideLayouts/slideLayout11.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userDrawn="1">
  <p:cSld name="Title and Images">
    <p:spTree>
      <p:nvGrpSpPr>
        <p:cNvPr id="1" name=""/>
        <p:cNvGrpSpPr/>
        <p:nvPr/>
      </p:nvGrpSpPr>
      <p:grpSpPr>
        <a:xfrm>
          <a:off x="0" y="0"/>
          <a:ext cx="0" cy="0"/>
          <a:chOff x="0" y="0"/>
          <a:chExt cx="0" cy="0"/>
        </a:xfrm>
      </p:grpSpPr>
      <p:pic>
        <p:nvPicPr>
          <p:cNvPr id="2" name="">
            <a:extLst>
              <a:ext uri="{1A891EE5-BC97-406B-913B-506D982216D4}">
                <a16:creationId xmlns:a16="http://schemas.microsoft.com/office/drawing/2010/main" id="{1674DE33-C8CB-40CE-8A28-40CF12F564C7}"/>
              </a:ext>
            </a:extLst>
          </p:cNvPr>
          <p:cNvPicPr>
            <a:picLocks noChangeAspect="true"/>
          </p:cNvPicPr>
          <p:nvPr/>
        </p:nvPicPr>
        <p:blipFill>
          <a:blip r:embed="rId2"/>
          <a:srcRect b="0" l="750" r="0" t="0"/>
          <a:stretch>
            <a:fillRect/>
          </a:stretch>
        </p:blipFill>
        <p:spPr>
          <a:xfrm flipH="false" flipV="false" rot="0">
            <a:off x="5853690" y="0"/>
            <a:ext cx="3290309" cy="660991"/>
          </a:xfrm>
          <a:prstGeom prst="rect">
            <a:avLst/>
          </a:prstGeom>
          <a:noFill/>
        </p:spPr>
      </p:pic>
      <p:pic>
        <p:nvPicPr>
          <p:cNvPr id="3" name="">
            <a:extLst>
              <a:ext uri="{8394E801-C866-4D1F-B05C-6CD158512A11}">
                <a16:creationId xmlns:a16="http://schemas.microsoft.com/office/drawing/2010/main" id="{0E77923D-319F-49E7-AC91-D65370E9450D}"/>
              </a:ext>
            </a:extLst>
          </p:cNvPr>
          <p:cNvPicPr>
            <a:picLocks noChangeAspect="true"/>
          </p:cNvPicPr>
          <p:nvPr/>
        </p:nvPicPr>
        <p:blipFill>
          <a:blip r:embed="rId2"/>
          <a:srcRect b="0" l="750" r="0" t="0"/>
          <a:stretch>
            <a:fillRect/>
          </a:stretch>
        </p:blipFill>
        <p:spPr>
          <a:xfrm flipH="true" flipV="true" rot="0">
            <a:off x="0" y="4473814"/>
            <a:ext cx="3290309" cy="660991"/>
          </a:xfrm>
          <a:prstGeom prst="rect">
            <a:avLst/>
          </a:prstGeom>
          <a:noFill/>
        </p:spPr>
      </p:pic>
      <p:sp>
        <p:nvSpPr>
          <p:cNvPr id="4" name="Title 1">
            <a:extLst>
              <a:ext uri="{4C61FC43-5185-41FF-AC00-DF92094E3CEA}">
                <a16:creationId xmlns:a16="http://schemas.microsoft.com/office/drawing/2010/main" id="{479B0E98-681E-4A26-912A-AC221EBCCAF5}"/>
              </a:ext>
            </a:extLst>
          </p:cNvPr>
          <p:cNvSpPr>
            <a:spLocks noGrp="true"/>
          </p:cNvSpPr>
          <p:nvPr>
            <p:ph type="title"/>
          </p:nvPr>
        </p:nvSpPr>
        <p:spPr>
          <a:xfrm rot="0">
            <a:off x="571500" y="572099"/>
            <a:ext cx="8001000" cy="571500"/>
          </a:xfrm>
          <a:prstGeom prst="rect">
            <a:avLst/>
          </a:prstGeom>
        </p:spPr>
        <p:txBody>
          <a:bodyPr rtlCol="0"/>
          <a:lstStyle>
            <a:lvl1pPr algn="ctr" lvl="0"/>
          </a:lstStyle>
          <a:p>
            <a:pPr/>
            <a:r>
              <a:rPr dirty="0" lang="en-US"/>
              <a:t>Click to edit Master title style</a:t>
            </a:r>
            <a:endParaRPr dirty="0" lang="en-US"/>
          </a:p>
        </p:txBody>
      </p:sp>
      <p:sp>
        <p:nvSpPr>
          <p:cNvPr id="5" name="Picture Placeholder 2">
            <a:extLst>
              <a:ext uri="{94317F79-8504-430F-9B8A-988554DC4436}">
                <a16:creationId xmlns:a16="http://schemas.microsoft.com/office/drawing/2010/main" id="{217F1C03-4268-4FE0-BB95-A4AA8756CE81}"/>
              </a:ext>
            </a:extLst>
          </p:cNvPr>
          <p:cNvSpPr>
            <a:spLocks noGrp="true"/>
          </p:cNvSpPr>
          <p:nvPr>
            <p:ph idx="1" type="pic"/>
          </p:nvPr>
        </p:nvSpPr>
        <p:spPr>
          <a:xfrm rot="0">
            <a:off x="631280" y="1276350"/>
            <a:ext cx="1905000" cy="3286125"/>
          </a:xfrm>
          <a:ln w="38100">
            <a:noFill/>
            <a:miter lim="800000"/>
          </a:ln>
        </p:spPr>
        <p:txBody>
          <a:bodyPr rtlCol="0"/>
          <a:lstStyle/>
          <a:p>
            <a:pPr/>
            <a:r>
              <a:rPr dirty="0" lang="en-US"/>
              <a:t>Click icon to add picture</a:t>
            </a:r>
            <a:endParaRPr dirty="0" lang="en-US"/>
          </a:p>
        </p:txBody>
      </p:sp>
      <p:sp>
        <p:nvSpPr>
          <p:cNvPr id="6" name="Picture Placeholder 2">
            <a:extLst>
              <a:ext uri="{79FED3AA-0F53-47C9-ABA7-81465EF2B599}">
                <a16:creationId xmlns:a16="http://schemas.microsoft.com/office/drawing/2010/main" id="{3351D82E-F07F-4C3D-9047-3F049AAF0F03}"/>
              </a:ext>
            </a:extLst>
          </p:cNvPr>
          <p:cNvSpPr>
            <a:spLocks noGrp="true"/>
          </p:cNvSpPr>
          <p:nvPr>
            <p:ph idx="2" type="pic"/>
          </p:nvPr>
        </p:nvSpPr>
        <p:spPr>
          <a:xfrm rot="0">
            <a:off x="2607379" y="1276350"/>
            <a:ext cx="1905000" cy="3286125"/>
          </a:xfrm>
          <a:ln w="38100">
            <a:noFill/>
            <a:miter lim="800000"/>
          </a:ln>
        </p:spPr>
        <p:txBody>
          <a:bodyPr rtlCol="0"/>
          <a:lstStyle/>
          <a:p>
            <a:pPr/>
            <a:r>
              <a:rPr dirty="0" lang="en-US"/>
              <a:t>Click icon to add picture</a:t>
            </a:r>
            <a:endParaRPr dirty="0" lang="en-US"/>
          </a:p>
        </p:txBody>
      </p:sp>
      <p:sp>
        <p:nvSpPr>
          <p:cNvPr id="7" name="Picture Placeholder 2">
            <a:extLst>
              <a:ext uri="{D6C71732-5305-4D4D-82AF-7E3D34F424C7}">
                <a16:creationId xmlns:a16="http://schemas.microsoft.com/office/drawing/2010/main" id="{6C6C14F8-21A8-444C-B664-9CBADCA7C93B}"/>
              </a:ext>
            </a:extLst>
          </p:cNvPr>
          <p:cNvSpPr>
            <a:spLocks noGrp="true"/>
          </p:cNvSpPr>
          <p:nvPr>
            <p:ph idx="3" type="pic"/>
          </p:nvPr>
        </p:nvSpPr>
        <p:spPr>
          <a:xfrm rot="0">
            <a:off x="4610259" y="1276350"/>
            <a:ext cx="1905000" cy="3286125"/>
          </a:xfrm>
          <a:ln w="38100">
            <a:noFill/>
            <a:miter lim="800000"/>
          </a:ln>
        </p:spPr>
        <p:txBody>
          <a:bodyPr rtlCol="0"/>
          <a:lstStyle/>
          <a:p>
            <a:pPr/>
            <a:r>
              <a:rPr dirty="0" lang="en-US"/>
              <a:t>Click icon to add picture</a:t>
            </a:r>
            <a:endParaRPr dirty="0" lang="en-US"/>
          </a:p>
        </p:txBody>
      </p:sp>
      <p:sp>
        <p:nvSpPr>
          <p:cNvPr id="8" name="Picture Placeholder 2">
            <a:extLst>
              <a:ext uri="{C7A87D06-5EAB-4671-BCC1-BC36C3FCD2A1}">
                <a16:creationId xmlns:a16="http://schemas.microsoft.com/office/drawing/2010/main" id="{BB7880C3-D5DD-40A8-8746-1EFA4598B50F}"/>
              </a:ext>
            </a:extLst>
          </p:cNvPr>
          <p:cNvSpPr>
            <a:spLocks noGrp="true"/>
          </p:cNvSpPr>
          <p:nvPr>
            <p:ph idx="4" type="pic"/>
          </p:nvPr>
        </p:nvSpPr>
        <p:spPr>
          <a:xfrm rot="0">
            <a:off x="6629081" y="1276350"/>
            <a:ext cx="1905000" cy="3286125"/>
          </a:xfrm>
          <a:ln w="38100">
            <a:noFill/>
            <a:miter lim="800000"/>
          </a:ln>
        </p:spPr>
        <p:txBody>
          <a:bodyPr rtlCol="0"/>
          <a:lstStyle/>
          <a:p>
            <a:pPr/>
            <a:r>
              <a:rPr dirty="0" lang="en-US"/>
              <a:t>Click icon to add picture</a:t>
            </a:r>
            <a:endParaRPr dirty="0" lang="en-US"/>
          </a:p>
        </p:txBody>
      </p:sp>
      <p:sp>
        <p:nvSpPr>
          <p:cNvPr id="9" name="Slide Number Placeholder 4">
            <a:extLst>
              <a:ext uri="{06167F74-7B54-41EE-A9FF-78E8492F787B}">
                <a16:creationId xmlns:a16="http://schemas.microsoft.com/office/drawing/2010/main" id="{B8BE7726-40B1-4FF1-BC42-445CB4D03AA4}"/>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10" name="Footer Placeholder 3">
            <a:extLst>
              <a:ext uri="{25EC0A43-35BE-4514-A120-F694151D804C}">
                <a16:creationId xmlns:a16="http://schemas.microsoft.com/office/drawing/2010/main" id="{21BAC2E8-15C3-4916-B9A1-EFBD475E6A32}"/>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11" name="Date Placeholder 1">
            <a:extLst>
              <a:ext uri="{DCF29D34-9843-4E76-B6C5-86398F23BDA6}">
                <a16:creationId xmlns:a16="http://schemas.microsoft.com/office/drawing/2010/main" id="{21F73384-0D69-4E4C-A71F-F5FCBF820851}"/>
              </a:ext>
            </a:extLst>
          </p:cNvPr>
          <p:cNvSpPr>
            <a:spLocks noGrp="true"/>
          </p:cNvSpPr>
          <p:nvPr>
            <p:ph idx="10" sz="half" type="dt"/>
          </p:nvPr>
        </p:nvSpPr>
        <p:spPr/>
        <p:txBody>
          <a:bodyPr rtlCol="0"/>
          <a:lstStyle>
            <a:lvl1pPr lvl="0"/>
          </a:lstStyle>
          <a:p>
            <a:pPr/>
            <a:r>
              <a:rPr dirty="0" lang="en-US"/>
              <a:t>Date</a:t>
            </a:r>
            <a:endParaRPr dirty="0" lang="en-US"/>
          </a:p>
        </p:txBody>
      </p:sp>
    </p:spTree>
    <p:custDataLst>
      <p:tags r:id="rId3"/>
    </p:custDataLst>
    <p:extLst>
      <p:ext uri="{8756927C-B599-4948-A00D-8C9367E6F755}">
        <p14:creationId xmlns:p14="http://schemas.microsoft.com/office/powerpoint/2010/main" val="1727767550708"/>
      </p:ext>
    </p:extLst>
  </p:cSld>
  <p:clrMapOvr>
    <a:masterClrMapping/>
  </p:clrMapOvr>
</p:sldLayout>
</file>

<file path=ppt/slideLayouts/slideLayout2.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obj">
  <p:cSld name="Title and Content">
    <p:spTree>
      <p:nvGrpSpPr>
        <p:cNvPr id="1" name=""/>
        <p:cNvGrpSpPr/>
        <p:nvPr/>
      </p:nvGrpSpPr>
      <p:grpSpPr>
        <a:xfrm>
          <a:off x="0" y="0"/>
          <a:ext cx="0" cy="0"/>
          <a:chOff x="0" y="0"/>
          <a:chExt cx="0" cy="0"/>
        </a:xfrm>
      </p:grpSpPr>
      <p:sp>
        <p:nvSpPr>
          <p:cNvPr hidden="false" id="2" name="Content Placeholder 2">
            <a:extLst>
              <a:ext uri="{266B2273-466B-4BC9-8078-2761E55B22D6}">
                <a16:creationId xmlns:a16="http://schemas.microsoft.com/office/drawing/2010/main" id="{748C8ED7-BCC8-47CE-920F-6E90901F0939}"/>
              </a:ext>
            </a:extLst>
          </p:cNvPr>
          <p:cNvSpPr>
            <a:spLocks noGrp="true"/>
          </p:cNvSpPr>
          <p:nvPr>
            <p:ph/>
          </p:nvPr>
        </p:nvSpPr>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3" name="Title 7">
            <a:extLst>
              <a:ext uri="{8C1DD09C-DC07-448E-ABCD-E061F56E1B64}">
                <a16:creationId xmlns:a16="http://schemas.microsoft.com/office/drawing/2010/main" id="{0F8BAAF0-0247-4666-B154-D1E543D30834}"/>
              </a:ext>
            </a:extLst>
          </p:cNvPr>
          <p:cNvSpPr>
            <a:spLocks noGrp="true"/>
          </p:cNvSpPr>
          <p:nvPr>
            <p:ph idx="1" type="title"/>
          </p:nvPr>
        </p:nvSpPr>
        <p:spPr/>
        <p:txBody>
          <a:bodyPr rtlCol="0"/>
          <a:lstStyle>
            <a:lvl1pPr lvl="0"/>
          </a:lstStyle>
          <a:p>
            <a:pPr/>
            <a:r>
              <a:rPr dirty="0" lang="en-US"/>
              <a:t>Click to edit Master title style</a:t>
            </a:r>
            <a:endParaRPr dirty="0" lang="en-US"/>
          </a:p>
        </p:txBody>
      </p:sp>
      <p:pic>
        <p:nvPicPr>
          <p:cNvPr id="4" name="">
            <a:extLst>
              <a:ext uri="{3EBEF90D-1638-4431-B6E4-093FEC440F49}">
                <a16:creationId xmlns:a16="http://schemas.microsoft.com/office/drawing/2010/main" id="{1F601793-6D9E-4B34-A60A-2D54B3C34AED}"/>
              </a:ext>
            </a:extLst>
          </p:cNvPr>
          <p:cNvPicPr>
            <a:picLocks noChangeAspect="true"/>
          </p:cNvPicPr>
          <p:nvPr/>
        </p:nvPicPr>
        <p:blipFill>
          <a:blip r:embed="rId2"/>
          <a:srcRect b="0" l="750" r="0" t="0"/>
          <a:stretch>
            <a:fillRect/>
          </a:stretch>
        </p:blipFill>
        <p:spPr>
          <a:xfrm flipH="true" flipV="true" rot="0">
            <a:off x="0" y="4473814"/>
            <a:ext cx="3290309" cy="660991"/>
          </a:xfrm>
          <a:prstGeom prst="rect">
            <a:avLst/>
          </a:prstGeom>
          <a:noFill/>
        </p:spPr>
      </p:pic>
      <p:pic>
        <p:nvPicPr>
          <p:cNvPr id="5" name="">
            <a:extLst>
              <a:ext uri="{19376D06-0FED-4B9D-86E0-528F72590C82}">
                <a16:creationId xmlns:a16="http://schemas.microsoft.com/office/drawing/2010/main" id="{6EFF6A03-B931-4F8C-A764-46D84D52257C}"/>
              </a:ext>
            </a:extLst>
          </p:cNvPr>
          <p:cNvPicPr>
            <a:picLocks noChangeAspect="true"/>
          </p:cNvPicPr>
          <p:nvPr/>
        </p:nvPicPr>
        <p:blipFill>
          <a:blip r:embed="rId2"/>
          <a:srcRect b="0" l="750" r="0" t="0"/>
          <a:stretch>
            <a:fillRect/>
          </a:stretch>
        </p:blipFill>
        <p:spPr>
          <a:xfrm flipH="false" flipV="false" rot="0">
            <a:off x="5853690" y="0"/>
            <a:ext cx="3290309" cy="660991"/>
          </a:xfrm>
          <a:prstGeom prst="rect">
            <a:avLst/>
          </a:prstGeom>
          <a:noFill/>
        </p:spPr>
      </p:pic>
      <p:cxnSp>
        <p:nvCxnSpPr>
          <p:cNvPr id="6" name="Straight Connector 4">
            <a:extLst>
              <a:ext uri="{AC9891E2-20C6-425E-BCE0-0E15F2B4DDFB}">
                <a16:creationId xmlns:a16="http://schemas.microsoft.com/office/drawing/2010/main" id="{C95124D8-6277-4659-B466-45A373A8C019}"/>
              </a:ext>
            </a:extLst>
          </p:cNvPr>
          <p:cNvCxnSpPr/>
          <p:nvPr/>
        </p:nvCxnSpPr>
        <p:spPr>
          <a:xfrm rot="0">
            <a:off x="564928" y="1200150"/>
            <a:ext cx="7362092" cy="0"/>
          </a:xfrm>
          <a:prstGeom prst="line">
            <a:avLst/>
          </a:prstGeom>
          <a:ln w="6350">
            <a:solidFill>
              <a:schemeClr val="accent1">
                <a:lumMod val="20000"/>
                <a:lumOff val="80000"/>
              </a:schemeClr>
            </a:solidFill>
            <a:prstDash val="solid"/>
          </a:ln>
        </p:spPr>
        <p:style>
          <a:lnRef idx="2">
            <a:schemeClr val="accent1"/>
          </a:lnRef>
          <a:fillRef idx="0">
            <a:schemeClr val="accent1"/>
          </a:fillRef>
          <a:effectRef idx="0">
            <a:schemeClr val="accent1"/>
          </a:effectRef>
          <a:fontRef idx="minor">
            <a:schemeClr val="tx1"/>
          </a:fontRef>
        </p:style>
      </p:cxnSp>
      <p:sp>
        <p:nvSpPr>
          <p:cNvPr id="7" name="Slide Number Placeholder 4">
            <a:extLst>
              <a:ext uri="{18431243-68AB-4758-A178-E6E325E21693}">
                <a16:creationId xmlns:a16="http://schemas.microsoft.com/office/drawing/2010/main" id="{F82A38FE-3D27-466D-934A-26E3F97D12F3}"/>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8" name="Footer Placeholder 3">
            <a:extLst>
              <a:ext uri="{502FAEAD-BC7F-4B3B-83E3-28700E2FCB67}">
                <a16:creationId xmlns:a16="http://schemas.microsoft.com/office/drawing/2010/main" id="{E46C1997-B4CD-4AFC-ABD3-6ED81EEB25C1}"/>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9" name="Date Placeholder 1">
            <a:extLst>
              <a:ext uri="{E3FAEC90-F9F6-4B60-ABE1-7790188BDD82}">
                <a16:creationId xmlns:a16="http://schemas.microsoft.com/office/drawing/2010/main" id="{9BE254F5-C3CA-4AA3-852D-095FF0E8AB2A}"/>
              </a:ext>
            </a:extLst>
          </p:cNvPr>
          <p:cNvSpPr>
            <a:spLocks noGrp="true"/>
          </p:cNvSpPr>
          <p:nvPr>
            <p:ph idx="10" sz="half" type="dt"/>
          </p:nvPr>
        </p:nvSpPr>
        <p:spPr/>
        <p:txBody>
          <a:bodyPr rtlCol="0"/>
          <a:lstStyle>
            <a:lvl1pPr lvl="0"/>
          </a:lstStyle>
          <a:p>
            <a:pPr/>
            <a:r>
              <a:rPr dirty="0" lang="en-US"/>
              <a:t>Date</a:t>
            </a:r>
            <a:endParaRPr dirty="0" lang="en-US"/>
          </a:p>
        </p:txBody>
      </p:sp>
    </p:spTree>
    <p:extLst>
      <p:ext uri="{5E3CD18A-18CF-42F3-B439-EE8C3E67F963}">
        <p14:creationId xmlns:p14="http://schemas.microsoft.com/office/powerpoint/2010/main" val="1727767550683"/>
      </p:ext>
    </p:extLst>
  </p:cSld>
  <p:clrMapOvr>
    <a:masterClrMapping/>
  </p:clrMapOvr>
</p:sldLayout>
</file>

<file path=ppt/slideLayouts/slideLayout3.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secHead">
  <p:cSld name="Section Header">
    <p:spTree>
      <p:nvGrpSpPr>
        <p:cNvPr id="1" name=""/>
        <p:cNvGrpSpPr/>
        <p:nvPr/>
      </p:nvGrpSpPr>
      <p:grpSpPr>
        <a:xfrm>
          <a:off x="0" y="0"/>
          <a:ext cx="0" cy="0"/>
          <a:chOff x="0" y="0"/>
          <a:chExt cx="0" cy="0"/>
        </a:xfrm>
      </p:grpSpPr>
      <p:cxnSp>
        <p:nvCxnSpPr>
          <p:cNvPr id="2" name="Straight Connector 9">
            <a:extLst>
              <a:ext uri="{44160938-482E-48DC-B86F-5F8DDE159EEF}">
                <a16:creationId xmlns:a16="http://schemas.microsoft.com/office/drawing/2010/main" id="{DA8DE31A-CD16-4B68-8BC8-BA4101CC5441}"/>
              </a:ext>
            </a:extLst>
          </p:cNvPr>
          <p:cNvCxnSpPr/>
          <p:nvPr/>
        </p:nvCxnSpPr>
        <p:spPr>
          <a:xfrm rot="0">
            <a:off x="781053" y="2726329"/>
            <a:ext cx="6436178" cy="0"/>
          </a:xfrm>
          <a:prstGeom prst="line">
            <a:avLst/>
          </a:prstGeom>
          <a:ln w="6350">
            <a:solidFill>
              <a:schemeClr val="accent1">
                <a:alpha val="100000"/>
                <a:lumMod val="20000"/>
                <a:lumOff val="80000"/>
              </a:schemeClr>
            </a:solidFill>
            <a:prstDash val="solid"/>
          </a:ln>
        </p:spPr>
        <p:style>
          <a:lnRef idx="2">
            <a:schemeClr val="accent1"/>
          </a:lnRef>
          <a:fillRef idx="0">
            <a:schemeClr val="accent1"/>
          </a:fillRef>
          <a:effectRef idx="0">
            <a:schemeClr val="accent1"/>
          </a:effectRef>
          <a:fontRef idx="minor">
            <a:schemeClr val="tx1"/>
          </a:fontRef>
        </p:style>
      </p:cxnSp>
      <p:sp>
        <p:nvSpPr>
          <p:cNvPr id="3" name="Title 1">
            <a:extLst>
              <a:ext uri="{BAEE10C5-EF75-4824-8DB1-9AB50C5B6495}">
                <a16:creationId xmlns:a16="http://schemas.microsoft.com/office/drawing/2010/main" id="{52648D31-67E5-4441-849E-E6950CE2E65A}"/>
              </a:ext>
            </a:extLst>
          </p:cNvPr>
          <p:cNvSpPr>
            <a:spLocks noGrp="true"/>
          </p:cNvSpPr>
          <p:nvPr>
            <p:ph type="title"/>
          </p:nvPr>
        </p:nvSpPr>
        <p:spPr>
          <a:xfrm rot="0">
            <a:off x="828675" y="2773762"/>
            <a:ext cx="7480300" cy="626002"/>
          </a:xfrm>
          <a:prstGeom prst="rect">
            <a:avLst/>
          </a:prstGeom>
        </p:spPr>
        <p:txBody>
          <a:bodyPr anchor="t" rtlCol="0"/>
          <a:lstStyle>
            <a:lvl1pPr algn="l" lvl="0">
              <a:lnSpc>
                <a:spcPct val="100000"/>
              </a:lnSpc>
              <a:spcBef>
                <a:spcPts val="0"/>
              </a:spcBef>
              <a:defRPr b="1" cap="all" dirty="0" i="0" lang="en-US" spc="150" sz="4000">
                <a:solidFill>
                  <a:schemeClr val="tx2"/>
                </a:solidFill>
                <a:latin typeface="+mj-lt"/>
              </a:defRPr>
            </a:lvl1pPr>
          </a:lstStyle>
          <a:p>
            <a:pPr/>
            <a:r>
              <a:rPr dirty="0" lang="en-US"/>
              <a:t>Click to edit Master title style</a:t>
            </a:r>
            <a:endParaRPr dirty="0" lang="en-US"/>
          </a:p>
        </p:txBody>
      </p:sp>
      <p:sp>
        <p:nvSpPr>
          <p:cNvPr id="4" name="Text Placeholder 2">
            <a:extLst>
              <a:ext uri="{83113BBC-C523-4831-8CDC-26FD3AC6C5AE}">
                <a16:creationId xmlns:a16="http://schemas.microsoft.com/office/drawing/2010/main" id="{D97F284C-B3C8-4FF9-82EC-47BE3A6CEF09}"/>
              </a:ext>
            </a:extLst>
          </p:cNvPr>
          <p:cNvSpPr>
            <a:spLocks noGrp="true"/>
          </p:cNvSpPr>
          <p:nvPr>
            <p:ph idx="1" type="body"/>
          </p:nvPr>
        </p:nvSpPr>
        <p:spPr>
          <a:xfrm rot="0">
            <a:off x="838200" y="2192059"/>
            <a:ext cx="7472264" cy="511812"/>
          </a:xfrm>
          <a:prstGeom prst="rect">
            <a:avLst/>
          </a:prstGeom>
        </p:spPr>
        <p:txBody>
          <a:bodyPr anchor="b" rtlCol="0">
            <a:normAutofit/>
          </a:bodyPr>
          <a:lstStyle>
            <a:lvl1pPr indent="0" lvl="0" marL="0">
              <a:lnSpc>
                <a:spcPct val="100000"/>
              </a:lnSpc>
              <a:buNone/>
              <a:defRPr cap="all" dirty="0" i="0" lang="en-US" sz="1600">
                <a:solidFill>
                  <a:schemeClr val="accent1"/>
                </a:solidFill>
                <a:latin typeface="Dosis-medium"/>
              </a:defRPr>
            </a:lvl1pPr>
            <a:lvl2pPr indent="0" lvl="1" marL="457200">
              <a:buNone/>
              <a:defRPr dirty="0" lang="en-US" sz="1800">
                <a:solidFill>
                  <a:schemeClr val="tx1">
                    <a:tint val="75000"/>
                  </a:schemeClr>
                </a:solidFill>
                <a:latin typeface="+mn-lt"/>
              </a:defRPr>
            </a:lvl2pPr>
            <a:lvl3pPr indent="0" lvl="2" marL="914400">
              <a:buNone/>
              <a:defRPr dirty="0" lang="en-US" sz="1600">
                <a:solidFill>
                  <a:schemeClr val="tx1">
                    <a:tint val="75000"/>
                  </a:schemeClr>
                </a:solidFill>
                <a:latin typeface="+mn-lt"/>
              </a:defRPr>
            </a:lvl3pPr>
            <a:lvl4pPr indent="0" lvl="3" marL="1371600">
              <a:buNone/>
              <a:defRPr dirty="0" lang="en-US" sz="1400">
                <a:solidFill>
                  <a:schemeClr val="tx1">
                    <a:tint val="75000"/>
                  </a:schemeClr>
                </a:solidFill>
                <a:latin typeface="+mn-lt"/>
              </a:defRPr>
            </a:lvl4pPr>
            <a:lvl5pPr indent="0" lvl="4" marL="1828800">
              <a:buNone/>
              <a:defRPr dirty="0" lang="en-US" sz="1400">
                <a:solidFill>
                  <a:schemeClr val="tx1">
                    <a:tint val="75000"/>
                  </a:schemeClr>
                </a:solidFill>
                <a:latin typeface="+mn-lt"/>
              </a:defRPr>
            </a:lvl5pPr>
            <a:lvl6pPr indent="0" lvl="5" marL="2286000">
              <a:buNone/>
              <a:defRPr dirty="0" lang="en-US" sz="1400">
                <a:solidFill>
                  <a:schemeClr val="tx1">
                    <a:tint val="75000"/>
                  </a:schemeClr>
                </a:solidFill>
                <a:latin typeface="+mn-lt"/>
              </a:defRPr>
            </a:lvl6pPr>
            <a:lvl7pPr indent="0" lvl="6" marL="2743200">
              <a:buNone/>
              <a:defRPr dirty="0" lang="en-US" sz="1400">
                <a:solidFill>
                  <a:schemeClr val="tx1">
                    <a:tint val="75000"/>
                  </a:schemeClr>
                </a:solidFill>
                <a:latin typeface="+mn-lt"/>
              </a:defRPr>
            </a:lvl7pPr>
            <a:lvl8pPr indent="0" lvl="7" marL="3200400">
              <a:buNone/>
              <a:defRPr dirty="0" lang="en-US" sz="1400">
                <a:solidFill>
                  <a:schemeClr val="tx1">
                    <a:tint val="75000"/>
                  </a:schemeClr>
                </a:solidFill>
                <a:latin typeface="+mn-lt"/>
              </a:defRPr>
            </a:lvl8pPr>
            <a:lvl9pPr indent="0" lvl="8" marL="3657600">
              <a:buNone/>
              <a:defRPr dirty="0" lang="en-US" sz="1400">
                <a:solidFill>
                  <a:schemeClr val="tx1">
                    <a:tint val="75000"/>
                  </a:schemeClr>
                </a:solidFill>
                <a:latin typeface="+mn-lt"/>
              </a:defRPr>
            </a:lvl9pPr>
          </a:lstStyle>
          <a:p>
            <a:pPr lvl="0"/>
            <a:r>
              <a:rPr dirty="0" lang="en-US"/>
              <a:t>Click to edit Master text styles</a:t>
            </a:r>
            <a:endParaRPr dirty="0" lang="en-US"/>
          </a:p>
        </p:txBody>
      </p:sp>
      <p:sp>
        <p:nvSpPr>
          <p:cNvPr id="5" name="Slide Number Placeholder 5">
            <a:extLst>
              <a:ext uri="{978F1661-84C9-4227-A194-BD028777BA11}">
                <a16:creationId xmlns:a16="http://schemas.microsoft.com/office/drawing/2010/main" id="{A1E76D70-3EFA-401F-AE48-19A54124E854}"/>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6" name="Footer Placeholder 4">
            <a:extLst>
              <a:ext uri="{9A780A42-E38C-4255-B5F4-AAD612CEFBBC}">
                <a16:creationId xmlns:a16="http://schemas.microsoft.com/office/drawing/2010/main" id="{379731D2-6E78-4584-B6E8-7BD8EF6E4CDA}"/>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7" name="Date Placeholder 3">
            <a:extLst>
              <a:ext uri="{F747E6DD-BD30-4447-B2C5-614A3E359F76}">
                <a16:creationId xmlns:a16="http://schemas.microsoft.com/office/drawing/2010/main" id="{AFB35BB1-9976-4C25-AC7B-8CE0305A1541}"/>
              </a:ext>
            </a:extLst>
          </p:cNvPr>
          <p:cNvSpPr>
            <a:spLocks noGrp="true"/>
          </p:cNvSpPr>
          <p:nvPr>
            <p:ph idx="10" sz="half" type="dt"/>
          </p:nvPr>
        </p:nvSpPr>
        <p:spPr/>
        <p:txBody>
          <a:bodyPr rtlCol="0"/>
          <a:lstStyle>
            <a:lvl1pPr lvl="0"/>
          </a:lstStyle>
          <a:p>
            <a:pPr/>
            <a:r>
              <a:rPr dirty="0" lang="en-US"/>
              <a:t>Date</a:t>
            </a:r>
            <a:endParaRPr dirty="0" lang="en-US"/>
          </a:p>
        </p:txBody>
      </p:sp>
      <p:pic>
        <p:nvPicPr>
          <p:cNvPr id="8" name="">
            <a:extLst>
              <a:ext uri="{B3D53DCD-DB83-487B-BADE-F688274E186E}">
                <a16:creationId xmlns:a16="http://schemas.microsoft.com/office/drawing/2010/main" id="{82D50153-3C46-46FC-ABFA-EEBC57ACEC75}"/>
              </a:ext>
            </a:extLst>
          </p:cNvPr>
          <p:cNvPicPr>
            <a:picLocks noChangeAspect="true"/>
          </p:cNvPicPr>
          <p:nvPr/>
        </p:nvPicPr>
        <p:blipFill>
          <a:blip r:embed="rId2"/>
          <a:srcRect b="0" l="410" r="0" t="0"/>
          <a:stretch>
            <a:fillRect/>
          </a:stretch>
        </p:blipFill>
        <p:spPr>
          <a:xfrm flipH="false" flipV="false">
            <a:off x="2812066" y="403571"/>
            <a:ext cx="6331933" cy="1173506"/>
          </a:xfrm>
          <a:prstGeom prst="rect">
            <a:avLst/>
          </a:prstGeom>
          <a:noFill/>
        </p:spPr>
      </p:pic>
    </p:spTree>
    <p:custDataLst>
      <p:tags r:id="rId3"/>
    </p:custDataLst>
    <p:extLst>
      <p:ext uri="{A1403AC7-8FC4-476B-998A-A6A045DF2DF3}">
        <p14:creationId xmlns:p14="http://schemas.microsoft.com/office/powerpoint/2010/main" val="1727767550686"/>
      </p:ext>
    </p:extLst>
  </p:cSld>
  <p:clrMapOvr>
    <a:masterClrMapping/>
  </p:clrMapOvr>
</p:sldLayout>
</file>

<file path=ppt/slideLayouts/slideLayout4.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Obj">
  <p:cSld name="Two Content">
    <p:spTree>
      <p:nvGrpSpPr>
        <p:cNvPr id="1" name=""/>
        <p:cNvGrpSpPr/>
        <p:nvPr/>
      </p:nvGrpSpPr>
      <p:grpSpPr>
        <a:xfrm>
          <a:off x="0" y="0"/>
          <a:ext cx="0" cy="0"/>
          <a:chOff x="0" y="0"/>
          <a:chExt cx="0" cy="0"/>
        </a:xfrm>
      </p:grpSpPr>
      <p:sp>
        <p:nvSpPr>
          <p:cNvPr id="2" name="Content Placeholder 2">
            <a:extLst>
              <a:ext uri="{9DBCCDC6-FF3D-4B1C-B63F-259B0A978899}">
                <a16:creationId xmlns:a16="http://schemas.microsoft.com/office/drawing/2010/main" id="{7A870FE6-5FA0-42F9-8F50-F1DB71133D71}"/>
              </a:ext>
            </a:extLst>
          </p:cNvPr>
          <p:cNvSpPr>
            <a:spLocks noGrp="true"/>
          </p:cNvSpPr>
          <p:nvPr>
            <p:ph/>
          </p:nvPr>
        </p:nvSpPr>
        <p:spPr>
          <a:xfrm rot="0">
            <a:off x="5805404" y="571500"/>
            <a:ext cx="2971800" cy="4002424"/>
          </a:xfrm>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3" name="Title 1">
            <a:extLst>
              <a:ext uri="{EC343457-9D5A-49E2-B1EE-CFF1F495CA63}">
                <a16:creationId xmlns:a16="http://schemas.microsoft.com/office/drawing/2010/main" id="{6FC83F73-90B8-466B-A302-D041034E7D59}"/>
              </a:ext>
            </a:extLst>
          </p:cNvPr>
          <p:cNvSpPr>
            <a:spLocks noGrp="true"/>
          </p:cNvSpPr>
          <p:nvPr>
            <p:ph idx="1" type="title"/>
          </p:nvPr>
        </p:nvSpPr>
        <p:spPr>
          <a:xfrm flipV="true" rot="0">
            <a:off x="3552825" y="571500"/>
            <a:ext cx="2032045" cy="4002424"/>
          </a:xfrm>
          <a:prstGeom prst="rect">
            <a:avLst/>
          </a:prstGeom>
          <a:solidFill>
            <a:schemeClr val="accent1"/>
          </a:solidFill>
          <a:ln cap="flat" w="9525">
            <a:solidFill>
              <a:schemeClr val="bg1"/>
            </a:solidFill>
            <a:prstDash val="solid"/>
            <a:round/>
          </a:ln>
        </p:spPr>
        <p:txBody>
          <a:bodyPr anchor="ctr" rot="10800000" rtlCol="0"/>
          <a:lstStyle>
            <a:lvl1pPr algn="ctr" lvl="0">
              <a:lnSpc>
                <a:spcPct val="125000"/>
              </a:lnSpc>
              <a:defRPr b="1" cap="all" dirty="0" lang="en-US" spc="150" sz="2400">
                <a:solidFill>
                  <a:schemeClr val="bg1"/>
                </a:solidFill>
                <a:latin typeface="+mj-lt"/>
              </a:defRPr>
            </a:lvl1pPr>
          </a:lstStyle>
          <a:p>
            <a:pPr/>
            <a:r>
              <a:rPr dirty="0" lang="en-US"/>
              <a:t>Click to edit Master title style</a:t>
            </a:r>
            <a:endParaRPr dirty="0" lang="en-US"/>
          </a:p>
        </p:txBody>
      </p:sp>
      <p:sp>
        <p:nvSpPr>
          <p:cNvPr id="4" name="Content Placeholder 2">
            <a:extLst>
              <a:ext uri="{E1971CCE-2740-4135-A5CC-B0F742E024B4}">
                <a16:creationId xmlns:a16="http://schemas.microsoft.com/office/drawing/2010/main" id="{1685D93E-C6DB-4A1D-93C8-EAA1A8182AD6}"/>
              </a:ext>
            </a:extLst>
          </p:cNvPr>
          <p:cNvSpPr>
            <a:spLocks noGrp="true"/>
          </p:cNvSpPr>
          <p:nvPr>
            <p:ph idx="2"/>
          </p:nvPr>
        </p:nvSpPr>
        <p:spPr>
          <a:xfrm rot="0">
            <a:off x="352425" y="571500"/>
            <a:ext cx="2971800" cy="4002424"/>
          </a:xfrm>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pic>
        <p:nvPicPr>
          <p:cNvPr id="5" name="">
            <a:extLst>
              <a:ext uri="{B296AB10-FC16-4C37-B30C-41B94F02F514}">
                <a16:creationId xmlns:a16="http://schemas.microsoft.com/office/drawing/2010/main" id="{A8BE510A-CE00-4FF2-8085-5640D7EE2CAE}"/>
              </a:ext>
            </a:extLst>
          </p:cNvPr>
          <p:cNvPicPr>
            <a:picLocks noChangeAspect="true"/>
          </p:cNvPicPr>
          <p:nvPr/>
        </p:nvPicPr>
        <p:blipFill>
          <a:blip r:embed="rId2"/>
          <a:srcRect b="0" l="750" r="0" t="0"/>
          <a:stretch>
            <a:fillRect/>
          </a:stretch>
        </p:blipFill>
        <p:spPr>
          <a:xfrm flipH="false" flipV="false" rot="0">
            <a:off x="5853690" y="0"/>
            <a:ext cx="3290309" cy="660991"/>
          </a:xfrm>
          <a:prstGeom prst="rect">
            <a:avLst/>
          </a:prstGeom>
          <a:noFill/>
        </p:spPr>
      </p:pic>
      <p:pic>
        <p:nvPicPr>
          <p:cNvPr id="6" name="">
            <a:extLst>
              <a:ext uri="{8A2F98DA-F110-4371-9787-076489C6938F}">
                <a16:creationId xmlns:a16="http://schemas.microsoft.com/office/drawing/2010/main" id="{6501422F-5932-457E-8446-63BFA0F5ED4E}"/>
              </a:ext>
            </a:extLst>
          </p:cNvPr>
          <p:cNvPicPr>
            <a:picLocks noChangeAspect="true"/>
          </p:cNvPicPr>
          <p:nvPr/>
        </p:nvPicPr>
        <p:blipFill>
          <a:blip r:embed="rId2"/>
          <a:srcRect b="0" l="750" r="0" t="0"/>
          <a:stretch>
            <a:fillRect/>
          </a:stretch>
        </p:blipFill>
        <p:spPr>
          <a:xfrm flipH="true" flipV="true" rot="0">
            <a:off x="0" y="4473814"/>
            <a:ext cx="3290309" cy="660991"/>
          </a:xfrm>
          <a:prstGeom prst="rect">
            <a:avLst/>
          </a:prstGeom>
          <a:noFill/>
        </p:spPr>
      </p:pic>
      <p:sp>
        <p:nvSpPr>
          <p:cNvPr id="7" name="">
            <a:extLst>
              <a:ext uri="{F69ADF14-5ED1-40A6-8BF1-36070C2CFC3A}">
                <a16:creationId xmlns:a16="http://schemas.microsoft.com/office/drawing/2010/main" id="{961F7A9B-EB99-40F8-A255-8C96A27FF8BC}"/>
              </a:ext>
            </a:extLst>
          </p:cNvPr>
          <p:cNvSpPr/>
          <p:nvPr/>
        </p:nvSpPr>
        <p:spPr>
          <a:xfrm flipH="false" flipV="false" rot="0">
            <a:off x="3438525" y="0"/>
            <a:ext cx="2263330" cy="5142900"/>
          </a:xfrm>
          <a:prstGeom prst="rect">
            <a:avLst/>
          </a:prstGeom>
          <a:solidFill>
            <a:schemeClr val="accent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sp>
        <p:nvSpPr>
          <p:cNvPr id="8" name="Slide Number Placeholder 6">
            <a:extLst>
              <a:ext uri="{93CA558F-C653-41A3-8921-16DACC07E64A}">
                <a16:creationId xmlns:a16="http://schemas.microsoft.com/office/drawing/2010/main" id="{02263D0D-F72E-4871-BCDD-48D866634402}"/>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9" name="Footer Placeholder 5">
            <a:extLst>
              <a:ext uri="{61104036-E981-443A-9DEB-C3D08B6AAE10}">
                <a16:creationId xmlns:a16="http://schemas.microsoft.com/office/drawing/2010/main" id="{301774FC-87D0-441B-931D-22FDE5DC1F23}"/>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10" name="Date Placeholder 4">
            <a:extLst>
              <a:ext uri="{695E04CB-2543-4093-8A4E-86BA8B3A1E97}">
                <a16:creationId xmlns:a16="http://schemas.microsoft.com/office/drawing/2010/main" id="{02A30B78-EA00-4FEE-939C-2F81947BA4A2}"/>
              </a:ext>
            </a:extLst>
          </p:cNvPr>
          <p:cNvSpPr>
            <a:spLocks noGrp="true"/>
          </p:cNvSpPr>
          <p:nvPr>
            <p:ph idx="10" sz="half" type="dt"/>
          </p:nvPr>
        </p:nvSpPr>
        <p:spPr/>
        <p:txBody>
          <a:bodyPr rtlCol="0"/>
          <a:lstStyle>
            <a:lvl1pPr lvl="0"/>
          </a:lstStyle>
          <a:p>
            <a:pPr/>
            <a:r>
              <a:rPr dirty="0" lang="en-US"/>
              <a:t>Date</a:t>
            </a:r>
            <a:endParaRPr dirty="0" lang="en-US"/>
          </a:p>
        </p:txBody>
      </p:sp>
    </p:spTree>
    <p:extLst>
      <p:ext uri="{C73DCF8C-3152-4964-AF67-D7029040753A}">
        <p14:creationId xmlns:p14="http://schemas.microsoft.com/office/powerpoint/2010/main" val="1727767550689"/>
      </p:ext>
    </p:extLst>
  </p:cSld>
  <p:clrMapOvr>
    <a:masterClrMapping/>
  </p:clrMapOvr>
</p:sldLayout>
</file>

<file path=ppt/slideLayouts/slideLayout5.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woTxTwoObj">
  <p:cSld name="Comparison">
    <p:spTree>
      <p:nvGrpSpPr>
        <p:cNvPr id="1" name=""/>
        <p:cNvGrpSpPr/>
        <p:nvPr/>
      </p:nvGrpSpPr>
      <p:grpSpPr>
        <a:xfrm>
          <a:off x="0" y="0"/>
          <a:ext cx="0" cy="0"/>
          <a:chOff x="0" y="0"/>
          <a:chExt cx="0" cy="0"/>
        </a:xfrm>
      </p:grpSpPr>
      <p:pic>
        <p:nvPicPr>
          <p:cNvPr id="2" name="">
            <a:extLst>
              <a:ext uri="{9EB17BAB-2585-4278-948F-2CE9D8B37D74}">
                <a16:creationId xmlns:a16="http://schemas.microsoft.com/office/drawing/2010/main" id="{EA39ED6B-523E-4B42-8857-6C4096C52A9C}"/>
              </a:ext>
            </a:extLst>
          </p:cNvPr>
          <p:cNvPicPr>
            <a:picLocks noChangeAspect="true"/>
          </p:cNvPicPr>
          <p:nvPr/>
        </p:nvPicPr>
        <p:blipFill>
          <a:blip r:embed="rId2"/>
          <a:srcRect b="0" l="750" r="0" t="0"/>
          <a:stretch>
            <a:fillRect/>
          </a:stretch>
        </p:blipFill>
        <p:spPr>
          <a:xfrm flipH="false" flipV="false" rot="0">
            <a:off x="5853690" y="0"/>
            <a:ext cx="3290309" cy="660991"/>
          </a:xfrm>
          <a:prstGeom prst="rect">
            <a:avLst/>
          </a:prstGeom>
          <a:noFill/>
        </p:spPr>
      </p:pic>
      <p:pic>
        <p:nvPicPr>
          <p:cNvPr id="3" name="">
            <a:extLst>
              <a:ext uri="{9BB37427-8468-4FC6-A571-6E68A287DC14}">
                <a16:creationId xmlns:a16="http://schemas.microsoft.com/office/drawing/2010/main" id="{017AB3EA-154B-48CC-A571-61C49720DEDB}"/>
              </a:ext>
            </a:extLst>
          </p:cNvPr>
          <p:cNvPicPr>
            <a:picLocks noChangeAspect="true"/>
          </p:cNvPicPr>
          <p:nvPr/>
        </p:nvPicPr>
        <p:blipFill>
          <a:blip r:embed="rId2"/>
          <a:srcRect b="0" l="750" r="0" t="0"/>
          <a:stretch>
            <a:fillRect/>
          </a:stretch>
        </p:blipFill>
        <p:spPr>
          <a:xfrm flipH="true" flipV="true" rot="0">
            <a:off x="0" y="4473814"/>
            <a:ext cx="3290309" cy="660991"/>
          </a:xfrm>
          <a:prstGeom prst="rect">
            <a:avLst/>
          </a:prstGeom>
          <a:noFill/>
        </p:spPr>
      </p:pic>
      <p:sp>
        <p:nvSpPr>
          <p:cNvPr id="4" name="Title 1">
            <a:extLst>
              <a:ext uri="{6803204D-0F60-4159-842A-15341D4D07A5}">
                <a16:creationId xmlns:a16="http://schemas.microsoft.com/office/drawing/2010/main" id="{BB342483-CA46-4819-B3D6-EA47F454E65D}"/>
              </a:ext>
            </a:extLst>
          </p:cNvPr>
          <p:cNvSpPr>
            <a:spLocks noGrp="true"/>
          </p:cNvSpPr>
          <p:nvPr>
            <p:ph type="title"/>
          </p:nvPr>
        </p:nvSpPr>
        <p:spPr>
          <a:xfrm rot="0">
            <a:off x="3552825" y="568924"/>
            <a:ext cx="2038789" cy="3925290"/>
          </a:xfrm>
          <a:prstGeom prst="rect">
            <a:avLst/>
          </a:prstGeom>
          <a:ln cap="flat" w="9525">
            <a:solidFill>
              <a:schemeClr val="accent1"/>
            </a:solidFill>
            <a:prstDash val="solid"/>
            <a:round/>
          </a:ln>
        </p:spPr>
        <p:txBody>
          <a:bodyPr anchor="ctr" rtlCol="0"/>
          <a:lstStyle>
            <a:lvl1pPr algn="ctr" lvl="0">
              <a:lnSpc>
                <a:spcPct val="125000"/>
              </a:lnSpc>
              <a:defRPr cap="all" dirty="0" lang="en-US" spc="150" sz="2400">
                <a:solidFill>
                  <a:schemeClr val="accent1"/>
                </a:solidFill>
                <a:latin typeface="+mj-lt"/>
              </a:defRPr>
            </a:lvl1pPr>
          </a:lstStyle>
          <a:p>
            <a:pPr/>
            <a:r>
              <a:rPr dirty="0" lang="en-US"/>
              <a:t>Click to edit Master title style</a:t>
            </a:r>
            <a:endParaRPr dirty="0" lang="en-US"/>
          </a:p>
        </p:txBody>
      </p:sp>
      <p:sp>
        <p:nvSpPr>
          <p:cNvPr id="5" name="Text Placeholder 2">
            <a:extLst>
              <a:ext uri="{A6975314-6D3B-4983-A7FE-19C852ADAE18}">
                <a16:creationId xmlns:a16="http://schemas.microsoft.com/office/drawing/2010/main" id="{CD368EAB-E59C-47E3-B05A-3A0D8917322A}"/>
              </a:ext>
            </a:extLst>
          </p:cNvPr>
          <p:cNvSpPr>
            <a:spLocks noGrp="true"/>
          </p:cNvSpPr>
          <p:nvPr>
            <p:ph idx="1" type="body"/>
          </p:nvPr>
        </p:nvSpPr>
        <p:spPr>
          <a:xfrm rot="0">
            <a:off x="542925" y="568924"/>
            <a:ext cx="2861039" cy="622747"/>
          </a:xfrm>
          <a:prstGeom prst="rect">
            <a:avLst/>
          </a:prstGeom>
          <a:solidFill>
            <a:schemeClr val="accent1"/>
          </a:solidFill>
        </p:spPr>
        <p:txBody>
          <a:bodyPr anchor="ctr" rtlCol="0">
            <a:normAutofit fontScale="100000" lnSpcReduction="0"/>
          </a:bodyPr>
          <a:lstStyle>
            <a:lvl1pPr indent="0" lvl="0" marL="0">
              <a:buNone/>
              <a:defRPr b="0" cap="none" dirty="0" i="0" lang="en-US" sz="1800">
                <a:solidFill>
                  <a:schemeClr val="bg2"/>
                </a:solidFill>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6" name="Content Placeholder 2">
            <a:extLst>
              <a:ext uri="{5E8B3C33-736A-4309-B382-B38062A550D6}">
                <a16:creationId xmlns:a16="http://schemas.microsoft.com/office/drawing/2010/main" id="{1CBB7192-6204-453E-89E6-55F39C24F4CD}"/>
              </a:ext>
            </a:extLst>
          </p:cNvPr>
          <p:cNvSpPr>
            <a:spLocks noGrp="true"/>
          </p:cNvSpPr>
          <p:nvPr>
            <p:ph idx="2"/>
          </p:nvPr>
        </p:nvSpPr>
        <p:spPr>
          <a:xfrm rot="0">
            <a:off x="542925" y="1234290"/>
            <a:ext cx="2857500" cy="3259923"/>
          </a:xfrm>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7" name="Text Placeholder 4">
            <a:extLst>
              <a:ext uri="{4E9B5897-1926-4358-8272-82678B7A6A06}">
                <a16:creationId xmlns:a16="http://schemas.microsoft.com/office/drawing/2010/main" id="{3472F9C0-2DA5-4B92-8E71-82EA95EDED3F}"/>
              </a:ext>
            </a:extLst>
          </p:cNvPr>
          <p:cNvSpPr>
            <a:spLocks noGrp="true"/>
          </p:cNvSpPr>
          <p:nvPr>
            <p:ph idx="3" type="body"/>
          </p:nvPr>
        </p:nvSpPr>
        <p:spPr>
          <a:xfrm rot="0">
            <a:off x="5762625" y="568924"/>
            <a:ext cx="2857500" cy="622747"/>
          </a:xfrm>
          <a:prstGeom prst="rect">
            <a:avLst/>
          </a:prstGeom>
          <a:solidFill>
            <a:schemeClr val="accent1"/>
          </a:solidFill>
        </p:spPr>
        <p:txBody>
          <a:bodyPr anchor="ctr" rtlCol="0">
            <a:normAutofit fontScale="100000" lnSpcReduction="0"/>
          </a:bodyPr>
          <a:lstStyle>
            <a:lvl1pPr indent="0" lvl="0" marL="0">
              <a:buNone/>
              <a:defRPr b="0" cap="none" dirty="0" i="0" lang="en-US" sz="1800">
                <a:solidFill>
                  <a:schemeClr val="bg2"/>
                </a:solidFill>
                <a:latin typeface="+mn-lt"/>
              </a:defRPr>
            </a:lvl1pPr>
            <a:lvl2pPr indent="0" lvl="1" marL="457200">
              <a:buNone/>
              <a:defRPr b="1" dirty="0" lang="en-US" sz="2000">
                <a:latin typeface="+mn-lt"/>
              </a:defRPr>
            </a:lvl2pPr>
            <a:lvl3pPr indent="0" lvl="2" marL="914400">
              <a:buNone/>
              <a:defRPr b="1" dirty="0" lang="en-US" sz="1800">
                <a:latin typeface="+mn-lt"/>
              </a:defRPr>
            </a:lvl3pPr>
            <a:lvl4pPr indent="0" lvl="3" marL="1371600">
              <a:buNone/>
              <a:defRPr b="1" dirty="0" lang="en-US" sz="1600">
                <a:latin typeface="+mn-lt"/>
              </a:defRPr>
            </a:lvl4pPr>
            <a:lvl5pPr indent="0" lvl="4" marL="1828800">
              <a:buNone/>
              <a:defRPr b="1" dirty="0" lang="en-US" sz="1600">
                <a:latin typeface="+mn-lt"/>
              </a:defRPr>
            </a:lvl5pPr>
            <a:lvl6pPr indent="0" lvl="5" marL="2286000">
              <a:buNone/>
              <a:defRPr b="1" dirty="0" lang="en-US" sz="1600">
                <a:latin typeface="+mn-lt"/>
              </a:defRPr>
            </a:lvl6pPr>
            <a:lvl7pPr indent="0" lvl="6" marL="2743200">
              <a:buNone/>
              <a:defRPr b="1" dirty="0" lang="en-US" sz="1600">
                <a:latin typeface="+mn-lt"/>
              </a:defRPr>
            </a:lvl7pPr>
            <a:lvl8pPr indent="0" lvl="7" marL="3200400">
              <a:buNone/>
              <a:defRPr b="1" dirty="0" lang="en-US" sz="1600">
                <a:latin typeface="+mn-lt"/>
              </a:defRPr>
            </a:lvl8pPr>
            <a:lvl9pPr indent="0" lvl="8" marL="3657600">
              <a:buNone/>
              <a:defRPr b="1" dirty="0" lang="en-US" sz="1600">
                <a:latin typeface="+mn-lt"/>
              </a:defRPr>
            </a:lvl9pPr>
          </a:lstStyle>
          <a:p>
            <a:pPr lvl="0"/>
            <a:r>
              <a:rPr dirty="0" lang="en-US"/>
              <a:t>Click to edit Master text styles</a:t>
            </a:r>
            <a:endParaRPr dirty="0" lang="en-US"/>
          </a:p>
        </p:txBody>
      </p:sp>
      <p:sp>
        <p:nvSpPr>
          <p:cNvPr id="8" name="Content Placeholder 2">
            <a:extLst>
              <a:ext uri="{90F9EC60-B348-4EDF-8B17-2952C8CE5224}">
                <a16:creationId xmlns:a16="http://schemas.microsoft.com/office/drawing/2010/main" id="{439C0463-7670-4203-9751-9BDDD3EF441E}"/>
              </a:ext>
            </a:extLst>
          </p:cNvPr>
          <p:cNvSpPr>
            <a:spLocks noGrp="true"/>
          </p:cNvSpPr>
          <p:nvPr>
            <p:ph idx="4"/>
          </p:nvPr>
        </p:nvSpPr>
        <p:spPr>
          <a:xfrm rot="0">
            <a:off x="5762625" y="1233866"/>
            <a:ext cx="2862083" cy="3257550"/>
          </a:xfrm>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9" name="Slide Number Placeholder 6">
            <a:extLst>
              <a:ext uri="{90C25227-FA6D-4646-9E30-09401E529564}">
                <a16:creationId xmlns:a16="http://schemas.microsoft.com/office/drawing/2010/main" id="{B61D8821-5C4E-446E-8288-A55E031B05AA}"/>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10" name="Footer Placeholder 5">
            <a:extLst>
              <a:ext uri="{31132CA1-F0F2-4C71-868B-C0CF92FDAB41}">
                <a16:creationId xmlns:a16="http://schemas.microsoft.com/office/drawing/2010/main" id="{89394CAC-A638-40A0-8299-597283F5177C}"/>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11" name="Date Placeholder 4">
            <a:extLst>
              <a:ext uri="{7B8BEAFF-153E-425B-9A84-4FDF97FD6EE5}">
                <a16:creationId xmlns:a16="http://schemas.microsoft.com/office/drawing/2010/main" id="{7B687672-7672-476E-81DF-1E874369BB30}"/>
              </a:ext>
            </a:extLst>
          </p:cNvPr>
          <p:cNvSpPr>
            <a:spLocks noGrp="true"/>
          </p:cNvSpPr>
          <p:nvPr>
            <p:ph idx="10" sz="half" type="dt"/>
          </p:nvPr>
        </p:nvSpPr>
        <p:spPr/>
        <p:txBody>
          <a:bodyPr rtlCol="0"/>
          <a:lstStyle>
            <a:lvl1pPr lvl="0"/>
          </a:lstStyle>
          <a:p>
            <a:pPr/>
            <a:r>
              <a:rPr dirty="0" lang="en-US"/>
              <a:t>Date</a:t>
            </a:r>
            <a:endParaRPr dirty="0" lang="en-US"/>
          </a:p>
        </p:txBody>
      </p:sp>
    </p:spTree>
    <p:extLst>
      <p:ext uri="{037DFB10-CC28-4611-B72E-B6DD4A39E203}">
        <p14:creationId xmlns:p14="http://schemas.microsoft.com/office/powerpoint/2010/main" val="1727767550692"/>
      </p:ext>
    </p:extLst>
  </p:cSld>
  <p:clrMapOvr>
    <a:masterClrMapping/>
  </p:clrMapOvr>
</p:sldLayout>
</file>

<file path=ppt/slideLayouts/slideLayout6.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titleOnly">
  <p:cSld name="Title Only">
    <p:spTree>
      <p:nvGrpSpPr>
        <p:cNvPr id="1" name=""/>
        <p:cNvGrpSpPr/>
        <p:nvPr/>
      </p:nvGrpSpPr>
      <p:grpSpPr>
        <a:xfrm>
          <a:off x="0" y="0"/>
          <a:ext cx="0" cy="0"/>
          <a:chOff x="0" y="0"/>
          <a:chExt cx="0" cy="0"/>
        </a:xfrm>
      </p:grpSpPr>
      <p:sp>
        <p:nvSpPr>
          <p:cNvPr id="2" name="Title 1">
            <a:extLst>
              <a:ext uri="{8E73D231-DCC7-47A4-ABE0-CCA00B26E4F0}">
                <a16:creationId xmlns:a16="http://schemas.microsoft.com/office/drawing/2010/main" id="{5D8ECD31-4D53-4AF3-9C3C-DA62B2DBF3D7}"/>
              </a:ext>
            </a:extLst>
          </p:cNvPr>
          <p:cNvSpPr>
            <a:spLocks noGrp="true"/>
          </p:cNvSpPr>
          <p:nvPr>
            <p:ph type="title"/>
          </p:nvPr>
        </p:nvSpPr>
        <p:spPr>
          <a:xfrm rot="0">
            <a:off x="904875" y="2219325"/>
            <a:ext cx="7330866" cy="704850"/>
          </a:xfrm>
          <a:prstGeom prst="rect">
            <a:avLst/>
          </a:prstGeom>
        </p:spPr>
        <p:txBody>
          <a:bodyPr anchor="ctr" rtlCol="0"/>
          <a:lstStyle>
            <a:lvl1pPr algn="ctr" lvl="0">
              <a:lnSpc>
                <a:spcPct val="100000"/>
              </a:lnSpc>
              <a:defRPr cap="all" dirty="0" lang="en-US" spc="150" sz="4000">
                <a:solidFill>
                  <a:schemeClr val="tx2"/>
                </a:solidFill>
                <a:latin typeface="+mj-lt"/>
              </a:defRPr>
            </a:lvl1pPr>
          </a:lstStyle>
          <a:p>
            <a:pPr/>
            <a:r>
              <a:rPr dirty="0" lang="en-US"/>
              <a:t>Click to edit Master title style</a:t>
            </a:r>
            <a:endParaRPr dirty="0" lang="en-US"/>
          </a:p>
        </p:txBody>
      </p:sp>
      <p:sp>
        <p:nvSpPr>
          <p:cNvPr id="3" name="Slide Number Placeholder 3">
            <a:extLst>
              <a:ext uri="{DAF1FEDC-B4B4-4532-B393-AFD2BA916E64}">
                <a16:creationId xmlns:a16="http://schemas.microsoft.com/office/drawing/2010/main" id="{5AFEB938-4395-4CC8-B88F-58FF4BFB4058}"/>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4" name="Footer Placeholder 2">
            <a:extLst>
              <a:ext uri="{A83BC2E0-3BC3-4768-8E66-0DDD5573732A}">
                <a16:creationId xmlns:a16="http://schemas.microsoft.com/office/drawing/2010/main" id="{CB18037C-B87F-4E64-9229-C683DEF08207}"/>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5" name="Date Placeholder 1">
            <a:extLst>
              <a:ext uri="{8E279DDB-E7DE-4EE2-94B2-920B1E433CAB}">
                <a16:creationId xmlns:a16="http://schemas.microsoft.com/office/drawing/2010/main" id="{B2EC775D-A46F-4831-9EA1-BCA83760E54D}"/>
              </a:ext>
            </a:extLst>
          </p:cNvPr>
          <p:cNvSpPr>
            <a:spLocks noGrp="true"/>
          </p:cNvSpPr>
          <p:nvPr>
            <p:ph idx="10" sz="half" type="dt"/>
          </p:nvPr>
        </p:nvSpPr>
        <p:spPr/>
        <p:txBody>
          <a:bodyPr rtlCol="0"/>
          <a:lstStyle>
            <a:lvl1pPr lvl="0"/>
          </a:lstStyle>
          <a:p>
            <a:pPr/>
            <a:r>
              <a:rPr dirty="0" lang="en-US"/>
              <a:t>Date</a:t>
            </a:r>
            <a:endParaRPr dirty="0" lang="en-US"/>
          </a:p>
        </p:txBody>
      </p:sp>
      <p:pic>
        <p:nvPicPr>
          <p:cNvPr id="6" name="">
            <a:extLst>
              <a:ext uri="{C9D9FE48-428B-4100-86CC-03D9BCB07DFD}">
                <a16:creationId xmlns:a16="http://schemas.microsoft.com/office/drawing/2010/main" id="{3341145C-B704-46C5-B84F-7E345BB6A448}"/>
              </a:ext>
            </a:extLst>
          </p:cNvPr>
          <p:cNvPicPr>
            <a:picLocks noChangeAspect="true"/>
          </p:cNvPicPr>
          <p:nvPr/>
        </p:nvPicPr>
        <p:blipFill>
          <a:blip r:embed="rId2"/>
          <a:srcRect b="0" l="410" r="0" t="0"/>
          <a:stretch>
            <a:fillRect/>
          </a:stretch>
        </p:blipFill>
        <p:spPr>
          <a:xfrm flipH="false" flipV="true" rot="0">
            <a:off x="2812066" y="3724275"/>
            <a:ext cx="6331933" cy="1173506"/>
          </a:xfrm>
          <a:prstGeom prst="rect">
            <a:avLst/>
          </a:prstGeom>
          <a:noFill/>
        </p:spPr>
      </p:pic>
      <p:pic>
        <p:nvPicPr>
          <p:cNvPr id="7" name="">
            <a:extLst>
              <a:ext uri="{37556620-AB5A-4879-9B3D-99AE5F2B05F0}">
                <a16:creationId xmlns:a16="http://schemas.microsoft.com/office/drawing/2010/main" id="{44B6E489-F260-400B-91FB-FC21972D49B6}"/>
              </a:ext>
            </a:extLst>
          </p:cNvPr>
          <p:cNvPicPr>
            <a:picLocks noChangeAspect="true"/>
          </p:cNvPicPr>
          <p:nvPr/>
        </p:nvPicPr>
        <p:blipFill>
          <a:blip r:embed="rId2"/>
          <a:srcRect b="0" l="410" r="0" t="0"/>
          <a:stretch>
            <a:fillRect/>
          </a:stretch>
        </p:blipFill>
        <p:spPr>
          <a:xfrm flipH="true" flipV="false" rot="0">
            <a:off x="0" y="219075"/>
            <a:ext cx="6331933" cy="1173506"/>
          </a:xfrm>
          <a:prstGeom prst="rect">
            <a:avLst/>
          </a:prstGeom>
          <a:noFill/>
        </p:spPr>
      </p:pic>
    </p:spTree>
    <p:extLst>
      <p:ext uri="{667E006B-11CF-4D4D-ACE8-0E387400B06D}">
        <p14:creationId xmlns:p14="http://schemas.microsoft.com/office/powerpoint/2010/main" val="1727767550694"/>
      </p:ext>
    </p:extLst>
  </p:cSld>
  <p:clrMapOvr>
    <a:masterClrMapping/>
  </p:clrMapOvr>
</p:sldLayout>
</file>

<file path=ppt/slideLayouts/slideLayout7.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blank">
  <p:cSld name="Blank">
    <p:spTree>
      <p:nvGrpSpPr>
        <p:cNvPr id="1" name=""/>
        <p:cNvGrpSpPr/>
        <p:nvPr/>
      </p:nvGrpSpPr>
      <p:grpSpPr>
        <a:xfrm>
          <a:off x="0" y="0"/>
          <a:ext cx="0" cy="0"/>
          <a:chOff x="0" y="0"/>
          <a:chExt cx="0" cy="0"/>
        </a:xfrm>
      </p:grpSpPr>
      <p:sp>
        <p:nvSpPr>
          <p:cNvPr id="2" name="Slide Number Placeholder 3">
            <a:extLst>
              <a:ext uri="{FAC9D271-2710-482E-9F6B-A10F67BA94B9}">
                <a16:creationId xmlns:a16="http://schemas.microsoft.com/office/drawing/2010/main" id="{4FBB66E6-C6D4-4F96-BC37-2BA3B3807B1A}"/>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3" name="Footer Placeholder 2">
            <a:extLst>
              <a:ext uri="{08236C59-144F-4E93-9299-918BA138C5CC}">
                <a16:creationId xmlns:a16="http://schemas.microsoft.com/office/drawing/2010/main" id="{59231144-ED3D-45FD-9002-A499B1C938C8}"/>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4" name="Date Placeholder 1">
            <a:extLst>
              <a:ext uri="{71043654-52E9-48AB-8700-D924B7E4AD54}">
                <a16:creationId xmlns:a16="http://schemas.microsoft.com/office/drawing/2010/main" id="{2DB336F2-BF26-4F7F-AD41-8660BF5E4A73}"/>
              </a:ext>
            </a:extLst>
          </p:cNvPr>
          <p:cNvSpPr>
            <a:spLocks noGrp="true"/>
          </p:cNvSpPr>
          <p:nvPr>
            <p:ph idx="10" sz="half" type="dt"/>
          </p:nvPr>
        </p:nvSpPr>
        <p:spPr/>
        <p:txBody>
          <a:bodyPr rtlCol="0"/>
          <a:lstStyle>
            <a:lvl1pPr lvl="0"/>
          </a:lstStyle>
          <a:p>
            <a:pPr/>
            <a:r>
              <a:rPr dirty="0" lang="en-US"/>
              <a:t>Date</a:t>
            </a:r>
            <a:endParaRPr dirty="0" lang="en-US"/>
          </a:p>
        </p:txBody>
      </p:sp>
      <p:pic>
        <p:nvPicPr>
          <p:cNvPr id="5" name="">
            <a:extLst>
              <a:ext uri="{9A9319B3-DA05-4B60-99E0-0AD695CA7291}">
                <a16:creationId xmlns:a16="http://schemas.microsoft.com/office/drawing/2010/main" id="{1F1B719A-D64F-4183-9C47-03C214B06F6B}"/>
              </a:ext>
            </a:extLst>
          </p:cNvPr>
          <p:cNvPicPr>
            <a:picLocks noChangeAspect="true"/>
          </p:cNvPicPr>
          <p:nvPr/>
        </p:nvPicPr>
        <p:blipFill>
          <a:blip r:embed="rId2"/>
          <a:srcRect b="0" l="750" r="0" t="0"/>
          <a:stretch>
            <a:fillRect/>
          </a:stretch>
        </p:blipFill>
        <p:spPr>
          <a:xfrm flipH="false" flipV="false" rot="0">
            <a:off x="5853690" y="0"/>
            <a:ext cx="3290309" cy="660991"/>
          </a:xfrm>
          <a:prstGeom prst="rect">
            <a:avLst/>
          </a:prstGeom>
          <a:noFill/>
        </p:spPr>
      </p:pic>
      <p:pic>
        <p:nvPicPr>
          <p:cNvPr id="6" name="">
            <a:extLst>
              <a:ext uri="{64642A1C-D416-495E-8878-9FCC8E35E753}">
                <a16:creationId xmlns:a16="http://schemas.microsoft.com/office/drawing/2010/main" id="{49C4AB43-A9EF-4F68-B698-F5B3EDEE97B4}"/>
              </a:ext>
            </a:extLst>
          </p:cNvPr>
          <p:cNvPicPr>
            <a:picLocks noChangeAspect="true"/>
          </p:cNvPicPr>
          <p:nvPr/>
        </p:nvPicPr>
        <p:blipFill>
          <a:blip r:embed="rId2"/>
          <a:srcRect b="0" l="750" r="0" t="0"/>
          <a:stretch>
            <a:fillRect/>
          </a:stretch>
        </p:blipFill>
        <p:spPr>
          <a:xfrm flipH="true" flipV="true" rot="0">
            <a:off x="0" y="4473814"/>
            <a:ext cx="3290309" cy="660991"/>
          </a:xfrm>
          <a:prstGeom prst="rect">
            <a:avLst/>
          </a:prstGeom>
          <a:noFill/>
        </p:spPr>
      </p:pic>
    </p:spTree>
    <p:extLst>
      <p:ext uri="{670E05BF-184A-475D-956E-C96E3C8FFD92}">
        <p14:creationId xmlns:p14="http://schemas.microsoft.com/office/powerpoint/2010/main" val="1727767550696"/>
      </p:ext>
    </p:extLst>
  </p:cSld>
  <p:clrMapOvr>
    <a:masterClrMapping/>
  </p:clrMapOvr>
</p:sldLayout>
</file>

<file path=ppt/slideLayouts/slideLayout8.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showMasterSp="true" type="objTx">
  <p:cSld name="Content with Caption">
    <p:spTree>
      <p:nvGrpSpPr>
        <p:cNvPr id="1" name=""/>
        <p:cNvGrpSpPr/>
        <p:nvPr/>
      </p:nvGrpSpPr>
      <p:grpSpPr>
        <a:xfrm>
          <a:off x="0" y="0"/>
          <a:ext cx="0" cy="0"/>
          <a:chOff x="0" y="0"/>
          <a:chExt cx="0" cy="0"/>
        </a:xfrm>
      </p:grpSpPr>
      <p:sp>
        <p:nvSpPr>
          <p:cNvPr id="2" name="">
            <a:extLst>
              <a:ext uri="{164526AD-4D3F-4A12-9013-1E24ED2C5764}">
                <a16:creationId xmlns:a16="http://schemas.microsoft.com/office/drawing/2010/main" id="{9A0A0681-AD10-4467-AE53-189FBF532093}"/>
              </a:ext>
            </a:extLst>
          </p:cNvPr>
          <p:cNvSpPr/>
          <p:nvPr/>
        </p:nvSpPr>
        <p:spPr>
          <a:xfrm flipH="false" flipV="false" rot="0">
            <a:off x="571500" y="0"/>
            <a:ext cx="2552700" cy="5142900"/>
          </a:xfrm>
          <a:prstGeom prst="rect">
            <a:avLst/>
          </a:prstGeom>
          <a:solidFill>
            <a:schemeClr val="accent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anchor="ctr" rtlCol="0">
            <a:noAutofit/>
          </a:bodyPr>
          <a:lstStyle/>
          <a:p>
            <a:pPr algn="ctr"/>
            <a:r>
              <a:rPr dirty="0" lang="en-US"/>
              <a:t/>
            </a:r>
            <a:endParaRPr dirty="0" lang="en-US"/>
          </a:p>
        </p:txBody>
      </p:sp>
      <p:cxnSp>
        <p:nvCxnSpPr>
          <p:cNvPr id="3" name="Straight Connector 9">
            <a:extLst>
              <a:ext uri="{73A1BB6F-53B5-48AF-B147-BF41FD381E37}">
                <a16:creationId xmlns:a16="http://schemas.microsoft.com/office/drawing/2010/main" id="{135F7831-2B56-4377-9FB7-3A6F31FE8C04}"/>
              </a:ext>
            </a:extLst>
          </p:cNvPr>
          <p:cNvCxnSpPr/>
          <p:nvPr/>
        </p:nvCxnSpPr>
        <p:spPr>
          <a:xfrm flipH="true" flipV="false" rot="10800000">
            <a:off x="3463781" y="1343025"/>
            <a:ext cx="5124450" cy="0"/>
          </a:xfrm>
          <a:prstGeom prst="line">
            <a:avLst/>
          </a:prstGeom>
          <a:ln w="6350">
            <a:solidFill>
              <a:schemeClr val="accent1">
                <a:alpha val="100000"/>
                <a:lumMod val="20000"/>
                <a:lumOff val="80000"/>
              </a:schemeClr>
            </a:solidFill>
            <a:prstDash val="solid"/>
          </a:ln>
        </p:spPr>
        <p:style>
          <a:lnRef idx="2">
            <a:schemeClr val="accent1"/>
          </a:lnRef>
          <a:fillRef idx="0">
            <a:schemeClr val="accent1"/>
          </a:fillRef>
          <a:effectRef idx="0">
            <a:schemeClr val="accent1"/>
          </a:effectRef>
          <a:fontRef idx="minor">
            <a:schemeClr val="tx1"/>
          </a:fontRef>
        </p:style>
      </p:cxnSp>
      <p:sp>
        <p:nvSpPr>
          <p:cNvPr id="4" name="Title 1">
            <a:extLst>
              <a:ext uri="{475E0F96-0074-4B67-A33E-3C511FAD6E6D}">
                <a16:creationId xmlns:a16="http://schemas.microsoft.com/office/drawing/2010/main" id="{3373FD1A-E833-4107-AEC1-4ABBC690E078}"/>
              </a:ext>
            </a:extLst>
          </p:cNvPr>
          <p:cNvSpPr>
            <a:spLocks noGrp="true"/>
          </p:cNvSpPr>
          <p:nvPr>
            <p:ph type="title"/>
          </p:nvPr>
        </p:nvSpPr>
        <p:spPr>
          <a:xfrm rot="0">
            <a:off x="3445407" y="314325"/>
            <a:ext cx="5127093" cy="1000125"/>
          </a:xfrm>
          <a:prstGeom prst="rect">
            <a:avLst/>
          </a:prstGeom>
        </p:spPr>
        <p:txBody>
          <a:bodyPr rtlCol="0"/>
          <a:lstStyle>
            <a:lvl1pPr lvl="0"/>
          </a:lstStyle>
          <a:p>
            <a:pPr/>
            <a:r>
              <a:rPr dirty="0" lang="en-US"/>
              <a:t>Click to edit Master title style</a:t>
            </a:r>
            <a:endParaRPr dirty="0" lang="en-US"/>
          </a:p>
        </p:txBody>
      </p:sp>
      <p:sp>
        <p:nvSpPr>
          <p:cNvPr id="5" name="Content Placeholder 2">
            <a:extLst>
              <a:ext uri="{506704E2-1DC4-4F83-BF2F-D05092ABDF2C}">
                <a16:creationId xmlns:a16="http://schemas.microsoft.com/office/drawing/2010/main" id="{2034A676-B1C9-4668-896E-AEE91199FF28}"/>
              </a:ext>
            </a:extLst>
          </p:cNvPr>
          <p:cNvSpPr>
            <a:spLocks noGrp="true"/>
          </p:cNvSpPr>
          <p:nvPr>
            <p:ph idx="1"/>
          </p:nvPr>
        </p:nvSpPr>
        <p:spPr>
          <a:xfrm rot="0">
            <a:off x="3444591" y="1380137"/>
            <a:ext cx="5127908" cy="3181668"/>
          </a:xfrm>
        </p:spPr>
        <p:txBody>
          <a:bodyPr rtlCol="0"/>
          <a:lstStyle>
            <a:lvl1pPr lvl="0"/>
            <a:lvl2pPr lvl="1"/>
            <a:lvl3pPr lvl="2"/>
            <a:lvl4pPr lvl="3"/>
            <a:lvl5pPr lvl="4"/>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6" name="Text Placeholder 3">
            <a:extLst>
              <a:ext uri="{C4892445-0A5A-4C69-83E9-2B08FED70758}">
                <a16:creationId xmlns:a16="http://schemas.microsoft.com/office/drawing/2010/main" id="{0CBF9646-4E26-41BA-8CE8-9D0828F73608}"/>
              </a:ext>
            </a:extLst>
          </p:cNvPr>
          <p:cNvSpPr>
            <a:spLocks noGrp="true"/>
          </p:cNvSpPr>
          <p:nvPr>
            <p:ph idx="2" type="body"/>
          </p:nvPr>
        </p:nvSpPr>
        <p:spPr>
          <a:xfrm rot="0">
            <a:off x="737532" y="374676"/>
            <a:ext cx="2220634" cy="4196724"/>
          </a:xfrm>
          <a:ln cap="flat" w="9525">
            <a:solidFill>
              <a:schemeClr val="bg1"/>
            </a:solidFill>
            <a:prstDash val="solid"/>
            <a:round/>
          </a:ln>
        </p:spPr>
        <p:txBody>
          <a:bodyPr anchor="t" bIns="45720" lIns="91440" rIns="91440" rtlCol="0" tIns="93600">
            <a:normAutofit/>
          </a:bodyPr>
          <a:lstStyle>
            <a:lvl1pPr indent="0" lvl="0" marL="0">
              <a:lnSpc>
                <a:spcPct val="125000"/>
              </a:lnSpc>
              <a:buNone/>
              <a:defRPr cap="all" dirty="0" lang="en-US">
                <a:solidFill>
                  <a:srgbClr val="ffffff"/>
                </a:solidFill>
                <a:latin typeface="+mn-lt"/>
              </a:defRPr>
            </a:lvl1pPr>
          </a:lstStyle>
          <a:p>
            <a:pPr/>
            <a:r>
              <a:rPr dirty="0" lang="en-US"/>
              <a:t>Click to edit Master text styles</a:t>
            </a:r>
            <a:endParaRPr dirty="0" lang="en-US"/>
          </a:p>
        </p:txBody>
      </p:sp>
      <p:sp>
        <p:nvSpPr>
          <p:cNvPr id="7" name="Slide Number Placeholder 3">
            <a:extLst>
              <a:ext uri="{AABCBE92-B962-4EFA-9F53-F08C785AD3E9}">
                <a16:creationId xmlns:a16="http://schemas.microsoft.com/office/drawing/2010/main" id="{ADEBA910-A5AE-4618-A51E-C7813C4351D4}"/>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8" name="Footer Placeholder 2">
            <a:extLst>
              <a:ext uri="{6D1190D2-28DC-4990-B0CB-9C2D7210AE78}">
                <a16:creationId xmlns:a16="http://schemas.microsoft.com/office/drawing/2010/main" id="{B05041B9-DB71-4CA4-B30A-3E35404DD810}"/>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9" name="Date Placeholder 1">
            <a:extLst>
              <a:ext uri="{367175DE-CC6E-4A35-8F87-29B025F91ED0}">
                <a16:creationId xmlns:a16="http://schemas.microsoft.com/office/drawing/2010/main" id="{227E3335-DBFA-4D73-9B6D-8A2D4E6D7E8F}"/>
              </a:ext>
            </a:extLst>
          </p:cNvPr>
          <p:cNvSpPr>
            <a:spLocks noGrp="true"/>
          </p:cNvSpPr>
          <p:nvPr>
            <p:ph idx="10" sz="half" type="dt"/>
          </p:nvPr>
        </p:nvSpPr>
        <p:spPr/>
        <p:txBody>
          <a:bodyPr rtlCol="0"/>
          <a:lstStyle>
            <a:lvl1pPr lvl="0"/>
          </a:lstStyle>
          <a:p>
            <a:pPr/>
            <a:r>
              <a:rPr dirty="0" lang="en-US"/>
              <a:t>Date</a:t>
            </a:r>
            <a:endParaRPr dirty="0" lang="en-US"/>
          </a:p>
        </p:txBody>
      </p:sp>
      <p:pic>
        <p:nvPicPr>
          <p:cNvPr id="10" name="">
            <a:extLst>
              <a:ext uri="{0D844960-5AA1-45E5-9710-BFE33D91F102}">
                <a16:creationId xmlns:a16="http://schemas.microsoft.com/office/drawing/2010/main" id="{E3B06DA0-6343-4794-841A-B202E8A26596}"/>
              </a:ext>
            </a:extLst>
          </p:cNvPr>
          <p:cNvPicPr>
            <a:picLocks noChangeAspect="true"/>
          </p:cNvPicPr>
          <p:nvPr/>
        </p:nvPicPr>
        <p:blipFill>
          <a:blip r:embed="rId2"/>
          <a:srcRect b="0" l="750" r="0" t="0"/>
          <a:stretch>
            <a:fillRect/>
          </a:stretch>
        </p:blipFill>
        <p:spPr>
          <a:xfrm flipH="false" flipV="false" rot="0">
            <a:off x="5853690" y="0"/>
            <a:ext cx="3290309" cy="660991"/>
          </a:xfrm>
          <a:prstGeom prst="rect">
            <a:avLst/>
          </a:prstGeom>
          <a:noFill/>
        </p:spPr>
      </p:pic>
    </p:spTree>
    <p:extLst>
      <p:ext uri="{D28872D4-A841-4954-A203-881CE54ADE76}">
        <p14:creationId xmlns:p14="http://schemas.microsoft.com/office/powerpoint/2010/main" val="1727767550698"/>
      </p:ext>
    </p:extLst>
  </p:cSld>
  <p:clrMapOvr>
    <a:masterClrMapping/>
  </p:clrMapOvr>
</p:sldLayout>
</file>

<file path=ppt/slideLayouts/slideLayout9.xml><?xml version="1.0" encoding="utf-8"?>
<p:sldLayou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reserve="1" type="picTx">
  <p:cSld name="Picture with Caption">
    <p:spTree>
      <p:nvGrpSpPr>
        <p:cNvPr id="1" name=""/>
        <p:cNvGrpSpPr/>
        <p:nvPr/>
      </p:nvGrpSpPr>
      <p:grpSpPr>
        <a:xfrm>
          <a:off x="0" y="0"/>
          <a:ext cx="0" cy="0"/>
          <a:chOff x="0" y="0"/>
          <a:chExt cx="0" cy="0"/>
        </a:xfrm>
      </p:grpSpPr>
      <p:sp>
        <p:nvSpPr>
          <p:cNvPr id="2" name="Slide Number Placeholder 4">
            <a:extLst>
              <a:ext uri="{029F3AAC-6506-4948-B7C3-D5DF8A720ACF}">
                <a16:creationId xmlns:a16="http://schemas.microsoft.com/office/drawing/2010/main" id="{3DAB6560-1FA4-4A1C-A4B8-F7282FB7AC96}"/>
              </a:ext>
            </a:extLst>
          </p:cNvPr>
          <p:cNvSpPr>
            <a:spLocks noGrp="true"/>
          </p:cNvSpPr>
          <p:nvPr>
            <p:ph idx="12" sz="quarter" type="sldNum"/>
          </p:nvPr>
        </p:nvSpPr>
        <p:spPr/>
        <p:txBody>
          <a:bodyPr rtlCol="0"/>
          <a:lstStyle>
            <a:lvl1pPr lvl="0"/>
          </a:lstStyle>
          <a:p>
            <a:pPr/>
            <a:r>
              <a:rPr dirty="0" lang="en-US"/>
              <a:t>&lt;#&gt;</a:t>
            </a:r>
            <a:endParaRPr dirty="0" lang="en-US"/>
          </a:p>
        </p:txBody>
      </p:sp>
      <p:sp>
        <p:nvSpPr>
          <p:cNvPr id="3" name="Footer Placeholder 3">
            <a:extLst>
              <a:ext uri="{AB08498C-7EAF-43A4-A06F-34118AEBF8CB}">
                <a16:creationId xmlns:a16="http://schemas.microsoft.com/office/drawing/2010/main" id="{6F5326C8-E602-4B5B-A344-FC13170B7F9C}"/>
              </a:ext>
            </a:extLst>
          </p:cNvPr>
          <p:cNvSpPr>
            <a:spLocks noGrp="true"/>
          </p:cNvSpPr>
          <p:nvPr>
            <p:ph idx="11" sz="quarter" type="ftr"/>
          </p:nvPr>
        </p:nvSpPr>
        <p:spPr/>
        <p:txBody>
          <a:bodyPr rtlCol="0"/>
          <a:lstStyle>
            <a:lvl1pPr lvl="0"/>
          </a:lstStyle>
          <a:p>
            <a:pPr/>
            <a:r>
              <a:rPr dirty="0" lang="en-US"/>
              <a:t>Footer</a:t>
            </a:r>
            <a:endParaRPr dirty="0" lang="en-US"/>
          </a:p>
        </p:txBody>
      </p:sp>
      <p:sp>
        <p:nvSpPr>
          <p:cNvPr id="4" name="Date Placeholder 1">
            <a:extLst>
              <a:ext uri="{DCDB4B84-94A9-48CD-9A37-510F28751BF0}">
                <a16:creationId xmlns:a16="http://schemas.microsoft.com/office/drawing/2010/main" id="{B67529E4-C205-4739-9E9F-828DA8D636E5}"/>
              </a:ext>
            </a:extLst>
          </p:cNvPr>
          <p:cNvSpPr>
            <a:spLocks noGrp="true"/>
          </p:cNvSpPr>
          <p:nvPr>
            <p:ph idx="10" sz="half" type="dt"/>
          </p:nvPr>
        </p:nvSpPr>
        <p:spPr/>
        <p:txBody>
          <a:bodyPr rtlCol="0"/>
          <a:lstStyle>
            <a:lvl1pPr lvl="0"/>
          </a:lstStyle>
          <a:p>
            <a:pPr/>
            <a:r>
              <a:rPr dirty="0" lang="en-US"/>
              <a:t>Date</a:t>
            </a:r>
            <a:endParaRPr dirty="0" lang="en-US"/>
          </a:p>
        </p:txBody>
      </p:sp>
      <p:sp>
        <p:nvSpPr>
          <p:cNvPr id="5" name="Text Placeholder 3">
            <a:extLst>
              <a:ext uri="{7B08787D-AF6C-4346-969D-1478FBD78F70}">
                <a16:creationId xmlns:a16="http://schemas.microsoft.com/office/drawing/2010/main" id="{B5DB8453-2441-45E6-B032-AC021D453570}"/>
              </a:ext>
            </a:extLst>
          </p:cNvPr>
          <p:cNvSpPr>
            <a:spLocks noGrp="true"/>
          </p:cNvSpPr>
          <p:nvPr>
            <p:ph type="body"/>
          </p:nvPr>
        </p:nvSpPr>
        <p:spPr>
          <a:xfrm rot="0">
            <a:off x="3828390" y="1371600"/>
            <a:ext cx="4744109" cy="3181350"/>
          </a:xfrm>
        </p:spPr>
        <p:txBody>
          <a:bodyPr anchor="t" bIns="45720" lIns="91440" rIns="91440" rtlCol="0" tIns="93600">
            <a:normAutofit/>
          </a:bodyPr>
          <a:lstStyle>
            <a:lvl1pPr indent="0" lvl="0" marL="0">
              <a:lnSpc>
                <a:spcPct val="100000"/>
              </a:lnSpc>
              <a:buNone/>
              <a:defRPr b="0" dirty="0" lang="en-US" sz="1600">
                <a:solidFill>
                  <a:schemeClr val="tx1"/>
                </a:solidFill>
                <a:latin typeface="+mn-lt"/>
              </a:defRPr>
            </a:lvl1pPr>
          </a:lstStyle>
          <a:p>
            <a:pPr/>
            <a:r>
              <a:rPr dirty="0" lang="en-US"/>
              <a:t>Click to edit Master text styles</a:t>
            </a:r>
            <a:endParaRPr dirty="0" lang="en-US"/>
          </a:p>
        </p:txBody>
      </p:sp>
      <p:sp>
        <p:nvSpPr>
          <p:cNvPr id="6" name="Title 1">
            <a:extLst>
              <a:ext uri="{48401F2A-0002-48B3-A8CE-6197E668DBC3}">
                <a16:creationId xmlns:a16="http://schemas.microsoft.com/office/drawing/2010/main" id="{15BE58D5-E30F-4EED-9834-00A8796EA17E}"/>
              </a:ext>
            </a:extLst>
          </p:cNvPr>
          <p:cNvSpPr>
            <a:spLocks noGrp="true"/>
          </p:cNvSpPr>
          <p:nvPr>
            <p:ph idx="1" type="title"/>
          </p:nvPr>
        </p:nvSpPr>
        <p:spPr>
          <a:xfrm rot="0">
            <a:off x="3828390" y="317763"/>
            <a:ext cx="4742470" cy="995975"/>
          </a:xfrm>
          <a:prstGeom prst="rect">
            <a:avLst/>
          </a:prstGeom>
        </p:spPr>
        <p:txBody>
          <a:bodyPr rtlCol="0"/>
          <a:lstStyle>
            <a:lvl1pPr lvl="0"/>
          </a:lstStyle>
          <a:p>
            <a:pPr/>
            <a:r>
              <a:rPr dirty="0" lang="en-US"/>
              <a:t>Click to edit Master title style</a:t>
            </a:r>
            <a:endParaRPr dirty="0" lang="en-US"/>
          </a:p>
        </p:txBody>
      </p:sp>
      <p:sp>
        <p:nvSpPr>
          <p:cNvPr id="7" name="Picture Placeholder 2">
            <a:extLst>
              <a:ext uri="{9DCCF4D6-263B-4E0B-A366-842C5E0A3F00}">
                <a16:creationId xmlns:a16="http://schemas.microsoft.com/office/drawing/2010/main" id="{0458A4D8-E11A-4EA2-BCE7-7760CEB77B60}"/>
              </a:ext>
            </a:extLst>
          </p:cNvPr>
          <p:cNvSpPr>
            <a:spLocks noGrp="true"/>
          </p:cNvSpPr>
          <p:nvPr>
            <p:ph idx="2" type="pic"/>
          </p:nvPr>
        </p:nvSpPr>
        <p:spPr>
          <a:xfrm rot="0">
            <a:off x="0" y="0"/>
            <a:ext cx="3603599" cy="5142900"/>
          </a:xfrm>
          <a:ln w="38100">
            <a:noFill/>
            <a:miter lim="800000"/>
          </a:ln>
        </p:spPr>
        <p:txBody>
          <a:bodyPr rtlCol="0"/>
          <a:lstStyle/>
          <a:p>
            <a:pPr/>
            <a:r>
              <a:rPr dirty="0" lang="en-US"/>
              <a:t>Click icon to add picture</a:t>
            </a:r>
            <a:endParaRPr dirty="0" lang="en-US"/>
          </a:p>
        </p:txBody>
      </p:sp>
      <p:cxnSp>
        <p:nvCxnSpPr>
          <p:cNvPr id="8" name="Straight Connector 4">
            <a:extLst>
              <a:ext uri="{9662757F-B508-4331-BBB6-617836883FD2}">
                <a16:creationId xmlns:a16="http://schemas.microsoft.com/office/drawing/2010/main" id="{AADE6F03-208E-45BF-ACE5-FA08BFD7F474}"/>
              </a:ext>
            </a:extLst>
          </p:cNvPr>
          <p:cNvCxnSpPr/>
          <p:nvPr/>
        </p:nvCxnSpPr>
        <p:spPr>
          <a:xfrm flipH="true" flipV="true" rot="10800000">
            <a:off x="3818795" y="1343025"/>
            <a:ext cx="4778291" cy="0"/>
          </a:xfrm>
          <a:prstGeom prst="line">
            <a:avLst/>
          </a:prstGeom>
          <a:ln w="6350">
            <a:solidFill>
              <a:schemeClr val="accent1">
                <a:alpha val="100000"/>
                <a:lumMod val="20000"/>
                <a:lumOff val="80000"/>
              </a:schemeClr>
            </a:solidFill>
            <a:prstDash val="solid"/>
          </a:ln>
        </p:spPr>
        <p:style>
          <a:lnRef idx="2">
            <a:schemeClr val="accent1"/>
          </a:lnRef>
          <a:fillRef idx="0">
            <a:schemeClr val="accent1"/>
          </a:fillRef>
          <a:effectRef idx="0">
            <a:schemeClr val="accent1"/>
          </a:effectRef>
          <a:fontRef idx="minor">
            <a:schemeClr val="tx1"/>
          </a:fontRef>
        </p:style>
      </p:cxnSp>
      <p:pic>
        <p:nvPicPr>
          <p:cNvPr id="9" name="">
            <a:extLst>
              <a:ext uri="{49599C42-47B9-4E4F-905F-4E51435F4036}">
                <a16:creationId xmlns:a16="http://schemas.microsoft.com/office/drawing/2010/main" id="{1628CDE4-4582-48E5-87F6-621A57982872}"/>
              </a:ext>
            </a:extLst>
          </p:cNvPr>
          <p:cNvPicPr>
            <a:picLocks noChangeAspect="true"/>
          </p:cNvPicPr>
          <p:nvPr/>
        </p:nvPicPr>
        <p:blipFill>
          <a:blip r:embed="rId2"/>
          <a:srcRect b="0" l="750" r="0" t="0"/>
          <a:stretch>
            <a:fillRect/>
          </a:stretch>
        </p:blipFill>
        <p:spPr>
          <a:xfrm flipH="false" flipV="false" rot="0">
            <a:off x="5853690" y="0"/>
            <a:ext cx="3290309" cy="660991"/>
          </a:xfrm>
          <a:prstGeom prst="rect">
            <a:avLst/>
          </a:prstGeom>
          <a:noFill/>
        </p:spPr>
      </p:pic>
      <p:pic>
        <p:nvPicPr>
          <p:cNvPr id="10" name="">
            <a:extLst>
              <a:ext uri="{959B6EAF-67BA-4A5D-9FFD-D02FB22235A8}">
                <a16:creationId xmlns:a16="http://schemas.microsoft.com/office/drawing/2010/main" id="{76C24E64-682B-4CB6-A514-89736358EAAB}"/>
              </a:ext>
            </a:extLst>
          </p:cNvPr>
          <p:cNvPicPr>
            <a:picLocks noChangeAspect="true"/>
          </p:cNvPicPr>
          <p:nvPr/>
        </p:nvPicPr>
        <p:blipFill>
          <a:blip r:embed="rId2"/>
          <a:srcRect b="0" l="750" r="0" t="0"/>
          <a:stretch>
            <a:fillRect/>
          </a:stretch>
        </p:blipFill>
        <p:spPr>
          <a:xfrm flipH="true" flipV="true" rot="0">
            <a:off x="0" y="4473814"/>
            <a:ext cx="3290309" cy="660991"/>
          </a:xfrm>
          <a:prstGeom prst="rect">
            <a:avLst/>
          </a:prstGeom>
          <a:noFill/>
        </p:spPr>
      </p:pic>
    </p:spTree>
    <p:extLst>
      <p:ext uri="{F0FC9587-95D2-4B7B-ACC4-1F11871259AD}">
        <p14:creationId xmlns:p14="http://schemas.microsoft.com/office/powerpoint/2010/main" val="1727767550701"/>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13" Target="../media/image2.png" Type="http://schemas.openxmlformats.org/officeDocument/2006/relationships/image"/></Relationships>
</file>

<file path=ppt/slideMasters/slideMaster1.xml><?xml version="1.0" encoding="utf-8"?>
<p:sldMaster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Master1">
    <p:bg>
      <p:bgPr>
        <a:blipFill dpi="0" rotWithShape="1">
          <a:blip r:embed="rId13"/>
          <a:stretch>
            <a:fillRect b="0" l="0" r="0" t="0"/>
          </a:stretch>
        </a:blipFill>
        <a:effectLst/>
      </p:bgPr>
    </p:bg>
    <p:spTree>
      <p:nvGrpSpPr>
        <p:cNvPr id="1" name=""/>
        <p:cNvGrpSpPr/>
        <p:nvPr/>
      </p:nvGrpSpPr>
      <p:grpSpPr>
        <a:xfrm>
          <a:off x="0" y="0"/>
          <a:ext cx="0" cy="0"/>
          <a:chOff x="0" y="0"/>
          <a:chExt cx="0" cy="0"/>
        </a:xfrm>
      </p:grpSpPr>
      <p:sp>
        <p:nvSpPr>
          <p:cNvPr id="2" name="Title Placeholder 1">
            <a:extLst>
              <a:ext uri="{FD7C3411-FC57-4499-BB95-25719F9AB323}">
                <a16:creationId xmlns:a16="http://schemas.microsoft.com/office/drawing/2010/main" id="{3C1B7941-0155-4094-9FDD-87D8DB5F6341}"/>
              </a:ext>
            </a:extLst>
          </p:cNvPr>
          <p:cNvSpPr>
            <a:spLocks noGrp="true"/>
          </p:cNvSpPr>
          <p:nvPr>
            <p:ph type="title"/>
          </p:nvPr>
        </p:nvSpPr>
        <p:spPr>
          <a:xfrm rot="0">
            <a:off x="571500" y="572099"/>
            <a:ext cx="8001000" cy="624157"/>
          </a:xfrm>
          <a:prstGeom prst="rect">
            <a:avLst/>
          </a:prstGeom>
        </p:spPr>
        <p:txBody>
          <a:bodyPr anchor="b" bIns="45720" lIns="91440" rIns="91440" rtlCol="0" tIns="45720">
            <a:noAutofit/>
          </a:bodyPr>
          <a:lstStyle/>
          <a:p>
            <a:pPr/>
            <a:r>
              <a:rPr dirty="0" lang="en-US"/>
              <a:t>Click to edit Master title style</a:t>
            </a:r>
            <a:endParaRPr dirty="0" lang="en-US"/>
          </a:p>
        </p:txBody>
      </p:sp>
      <p:sp>
        <p:nvSpPr>
          <p:cNvPr id="3" name="Text Placeholder 2">
            <a:extLst>
              <a:ext uri="{66AD5BA4-09A1-4238-9B2F-5F5E19490259}">
                <a16:creationId xmlns:a16="http://schemas.microsoft.com/office/drawing/2010/main" id="{9D97FA1F-3AFE-4A75-AADB-E9722E3BE8C7}"/>
              </a:ext>
            </a:extLst>
          </p:cNvPr>
          <p:cNvSpPr>
            <a:spLocks noGrp="true"/>
          </p:cNvSpPr>
          <p:nvPr>
            <p:ph idx="1" type="body"/>
          </p:nvPr>
        </p:nvSpPr>
        <p:spPr>
          <a:xfrm rot="0">
            <a:off x="571500" y="1276350"/>
            <a:ext cx="8001000" cy="3289226"/>
          </a:xfrm>
          <a:prstGeom prst="rect">
            <a:avLst/>
          </a:prstGeom>
        </p:spPr>
        <p:txBody>
          <a:bodyPr bIns="45720" lIns="91440" rIns="91440" rtlCol="0" tIns="93600">
            <a:normAutofit/>
          </a:bodyPr>
          <a:lstStyle/>
          <a:p>
            <a:pPr lvl="0"/>
            <a:r>
              <a:rPr dirty="0" lang="en-US"/>
              <a:t>Click to 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US"/>
          </a:p>
        </p:txBody>
      </p:sp>
      <p:sp>
        <p:nvSpPr>
          <p:cNvPr id="4" name="Slide Number Placeholder 5">
            <a:extLst>
              <a:ext uri="{B1B3B10B-F37B-41DB-BC70-547D8E4D7436}">
                <a16:creationId xmlns:a16="http://schemas.microsoft.com/office/drawing/2010/main" id="{2FFC8D2D-4BDF-4CFD-AEE5-A2A6AF04237E}"/>
              </a:ext>
            </a:extLst>
          </p:cNvPr>
          <p:cNvSpPr>
            <a:spLocks noGrp="true"/>
          </p:cNvSpPr>
          <p:nvPr>
            <p:ph idx="4" sz="quarter" type="sldNum"/>
          </p:nvPr>
        </p:nvSpPr>
        <p:spPr>
          <a:xfrm rot="0">
            <a:off x="6123448" y="4761638"/>
            <a:ext cx="2450148" cy="285750"/>
          </a:xfrm>
          <a:prstGeom prst="rect">
            <a:avLst/>
          </a:prstGeom>
        </p:spPr>
        <p:txBody>
          <a:bodyPr anchor="ctr" bIns="45720" lIns="91440" rIns="91440" rtlCol="0" tIns="45720"/>
          <a:lstStyle>
            <a:lvl1pPr algn="r" lvl="0">
              <a:defRPr b="0" dirty="0" i="0" lang="en-US" sz="600">
                <a:solidFill>
                  <a:schemeClr val="tx1"/>
                </a:solidFill>
                <a:latin typeface="+mn-lt"/>
              </a:defRPr>
            </a:lvl1pPr>
          </a:lstStyle>
          <a:p>
            <a:pPr/>
            <a:r>
              <a:rPr dirty="0" lang="en-US"/>
              <a:t>&lt;#&gt;</a:t>
            </a:r>
            <a:endParaRPr dirty="0" lang="en-US"/>
          </a:p>
        </p:txBody>
      </p:sp>
      <p:sp>
        <p:nvSpPr>
          <p:cNvPr id="5" name="Footer Placeholder 4">
            <a:extLst>
              <a:ext uri="{7B127C2C-7738-40EC-ADDC-0E7E7C0E75D3}">
                <a16:creationId xmlns:a16="http://schemas.microsoft.com/office/drawing/2010/main" id="{B38A4154-8330-4848-A29C-79950BEAB886}"/>
              </a:ext>
            </a:extLst>
          </p:cNvPr>
          <p:cNvSpPr>
            <a:spLocks noGrp="true"/>
          </p:cNvSpPr>
          <p:nvPr>
            <p:ph idx="3" sz="quarter" type="ftr"/>
          </p:nvPr>
        </p:nvSpPr>
        <p:spPr>
          <a:xfrm rot="0">
            <a:off x="3124200" y="4771233"/>
            <a:ext cx="2895600" cy="285750"/>
          </a:xfrm>
          <a:prstGeom prst="rect">
            <a:avLst/>
          </a:prstGeom>
        </p:spPr>
        <p:txBody>
          <a:bodyPr anchor="ctr" bIns="45720" lIns="91440" rIns="91440" rtlCol="0" tIns="45720"/>
          <a:lstStyle>
            <a:lvl1pPr algn="ctr" lvl="0">
              <a:defRPr b="0" dirty="0" i="0" lang="en-US" sz="600">
                <a:solidFill>
                  <a:schemeClr val="tx1"/>
                </a:solidFill>
                <a:latin typeface="+mn-lt"/>
              </a:defRPr>
            </a:lvl1pPr>
          </a:lstStyle>
          <a:p>
            <a:pPr/>
            <a:r>
              <a:rPr dirty="0" lang="en-US"/>
              <a:t>Footer</a:t>
            </a:r>
            <a:endParaRPr dirty="0" lang="en-US"/>
          </a:p>
        </p:txBody>
      </p:sp>
      <p:sp>
        <p:nvSpPr>
          <p:cNvPr id="6" name="Date Placeholder 3">
            <a:extLst>
              <a:ext uri="{6450883F-952F-4291-A05A-C066476832FF}">
                <a16:creationId xmlns:a16="http://schemas.microsoft.com/office/drawing/2010/main" id="{8F521628-DE00-4478-8BC0-773BB41590CF}"/>
              </a:ext>
            </a:extLst>
          </p:cNvPr>
          <p:cNvSpPr>
            <a:spLocks noGrp="true"/>
          </p:cNvSpPr>
          <p:nvPr>
            <p:ph idx="2" sz="half" type="dt"/>
          </p:nvPr>
        </p:nvSpPr>
        <p:spPr>
          <a:xfrm rot="0">
            <a:off x="570403" y="4771233"/>
            <a:ext cx="2462604" cy="285750"/>
          </a:xfrm>
          <a:prstGeom prst="rect">
            <a:avLst/>
          </a:prstGeom>
        </p:spPr>
        <p:txBody>
          <a:bodyPr anchor="ctr" bIns="45720" lIns="91440" rIns="91440" rtlCol="0" tIns="45720"/>
          <a:lstStyle>
            <a:lvl1pPr algn="l" lvl="0">
              <a:defRPr b="0" dirty="0" i="0" lang="en-US" sz="600">
                <a:solidFill>
                  <a:schemeClr val="tx1"/>
                </a:solidFill>
                <a:latin typeface="+mn-lt"/>
              </a:defRPr>
            </a:lvl1pPr>
          </a:lstStyle>
          <a:p>
            <a:pPr/>
            <a:r>
              <a:rPr dirty="0" lang="en-US"/>
              <a:t>Date</a:t>
            </a:r>
            <a:endParaRPr dirty="0"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sldNum="0"/>
  <p:txStyles>
    <p:titleStyle>
      <a:lvl1pPr algn="l" lvl="0" rtl="false">
        <a:lnSpc>
          <a:spcPct val="100000"/>
        </a:lnSpc>
        <a:spcBef>
          <a:spcPct val="0"/>
        </a:spcBef>
        <a:buNone/>
        <a:defRPr b="1" cap="all" dirty="0" i="0" lang="en-US" sz="3200">
          <a:solidFill>
            <a:schemeClr val="tx2"/>
          </a:solidFill>
          <a:latin typeface="+mj-lt"/>
        </a:defRPr>
      </a:lvl1pPr>
    </p:titleStyle>
    <p:bodyStyle>
      <a:lvl1pPr algn="l" indent="-342900" lvl="0" marL="342900" rtl="false">
        <a:lnSpc>
          <a:spcPct val="100000"/>
        </a:lnSpc>
        <a:spcBef>
          <a:spcPts val="1200"/>
        </a:spcBef>
        <a:buClr>
          <a:schemeClr val="accent1"/>
        </a:buClr>
        <a:buFont typeface="Arial"/>
        <a:buChar char="•"/>
        <a:defRPr b="0" dirty="0" i="0" lang="en-US" sz="1800">
          <a:solidFill>
            <a:schemeClr val="tx1"/>
          </a:solidFill>
          <a:latin typeface="+mn-lt"/>
        </a:defRPr>
      </a:lvl1pPr>
      <a:lvl2pPr algn="l" indent="-285750" lvl="1" marL="742950" rtl="false">
        <a:lnSpc>
          <a:spcPct val="100000"/>
        </a:lnSpc>
        <a:spcBef>
          <a:spcPts val="300"/>
        </a:spcBef>
        <a:buClr>
          <a:schemeClr val="tx1">
            <a:lumMod val="50000"/>
            <a:lumOff val="50000"/>
          </a:schemeClr>
        </a:buClr>
        <a:buFont typeface="Arial"/>
        <a:buChar char="•"/>
        <a:defRPr b="0" dirty="0" i="0" lang="en-US" sz="1600">
          <a:solidFill>
            <a:schemeClr val="tx1"/>
          </a:solidFill>
          <a:latin typeface="+mn-lt"/>
        </a:defRPr>
      </a:lvl2pPr>
      <a:lvl3pPr algn="l" indent="-228600" lvl="2" marL="1143000" rtl="false">
        <a:lnSpc>
          <a:spcPct val="100000"/>
        </a:lnSpc>
        <a:spcBef>
          <a:spcPts val="300"/>
        </a:spcBef>
        <a:buClr>
          <a:schemeClr val="tx1">
            <a:lumMod val="50000"/>
            <a:lumOff val="50000"/>
          </a:schemeClr>
        </a:buClr>
        <a:buFont typeface="Arial"/>
        <a:buChar char="•"/>
        <a:defRPr b="0" dirty="0" i="0" lang="en-US" sz="1400">
          <a:solidFill>
            <a:schemeClr val="tx1"/>
          </a:solidFill>
          <a:latin typeface="+mn-lt"/>
        </a:defRPr>
      </a:lvl3pPr>
      <a:lvl4pPr algn="l" indent="-228600" lvl="3" marL="1600200" rtl="false">
        <a:lnSpc>
          <a:spcPct val="100000"/>
        </a:lnSpc>
        <a:spcBef>
          <a:spcPts val="300"/>
        </a:spcBef>
        <a:buClr>
          <a:schemeClr val="tx1">
            <a:lumMod val="50000"/>
            <a:lumOff val="50000"/>
          </a:schemeClr>
        </a:buClr>
        <a:buFont typeface="Arial"/>
        <a:buChar char="•"/>
        <a:defRPr b="0" dirty="0" i="0" lang="en-US" sz="1200">
          <a:solidFill>
            <a:schemeClr val="tx1"/>
          </a:solidFill>
          <a:latin typeface="+mn-lt"/>
        </a:defRPr>
      </a:lvl4pPr>
      <a:lvl5pPr algn="l" indent="-228600" lvl="4" marL="2057400" rtl="false">
        <a:lnSpc>
          <a:spcPct val="100000"/>
        </a:lnSpc>
        <a:spcBef>
          <a:spcPts val="300"/>
        </a:spcBef>
        <a:buClr>
          <a:schemeClr val="tx1">
            <a:lumMod val="50000"/>
            <a:lumOff val="50000"/>
          </a:schemeClr>
        </a:buClr>
        <a:buFont typeface="Arial"/>
        <a:buChar char="•"/>
        <a:defRPr b="0" dirty="0" i="0" lang="en-US" sz="1100">
          <a:solidFill>
            <a:schemeClr val="tx1"/>
          </a:solidFill>
          <a:latin typeface="+mn-lt"/>
        </a:defRPr>
      </a:lvl5pPr>
      <a:lvl6pPr algn="l" indent="-228600" lvl="5" marL="2514600" rtl="false">
        <a:spcBef>
          <a:spcPct val="20000"/>
        </a:spcBef>
        <a:buFont typeface="Arial"/>
        <a:buChar char="-"/>
        <a:defRPr b="0" dirty="0" i="0" lang="en-US" sz="1100">
          <a:solidFill>
            <a:schemeClr val="tx1"/>
          </a:solidFill>
          <a:latin typeface="+mn-lt"/>
        </a:defRPr>
      </a:lvl6pPr>
      <a:lvl7pPr algn="l" indent="-228600" lvl="6" marL="2971800" rtl="false">
        <a:spcBef>
          <a:spcPct val="20000"/>
        </a:spcBef>
        <a:buFont typeface="Arial"/>
        <a:buChar char="-"/>
        <a:defRPr b="0" dirty="0" i="0" lang="en-US" sz="1100">
          <a:solidFill>
            <a:schemeClr val="tx1"/>
          </a:solidFill>
          <a:latin typeface="+mn-lt"/>
        </a:defRPr>
      </a:lvl7pPr>
      <a:lvl8pPr algn="l" indent="-228600" lvl="7" marL="3429000" rtl="false">
        <a:spcBef>
          <a:spcPct val="20000"/>
        </a:spcBef>
        <a:buFont typeface="Arial"/>
        <a:buChar char="-"/>
        <a:defRPr b="0" dirty="0" i="0" lang="en-US" sz="1100">
          <a:solidFill>
            <a:schemeClr val="tx1"/>
          </a:solidFill>
          <a:latin typeface="+mn-lt"/>
        </a:defRPr>
      </a:lvl8pPr>
      <a:lvl9pPr algn="l" indent="-228600" lvl="8" marL="3886200" rtl="false">
        <a:spcBef>
          <a:spcPct val="20000"/>
        </a:spcBef>
        <a:buFont typeface="Arial"/>
        <a:buChar char="-"/>
        <a:defRPr b="0" dirty="0" i="0" lang="en-US" sz="1100">
          <a:solidFill>
            <a:schemeClr val="tx1"/>
          </a:solidFill>
          <a:latin typeface="+mn-lt"/>
        </a:defRPr>
      </a:lvl9pPr>
    </p:bodyStyle>
    <p:otherStyle>
      <a:lvl1pPr algn="l" lvl="0" marL="0" rtl="false">
        <a:defRPr dirty="0" lang="en-US" sz="1800">
          <a:solidFill>
            <a:schemeClr val="tx1"/>
          </a:solidFill>
          <a:latin typeface="+mn-lt"/>
        </a:defRPr>
      </a:lvl1pPr>
      <a:lvl2pPr algn="l" lvl="1" marL="457200" rtl="false">
        <a:defRPr dirty="0" lang="en-US" sz="1800">
          <a:solidFill>
            <a:schemeClr val="tx1"/>
          </a:solidFill>
          <a:latin typeface="+mn-lt"/>
        </a:defRPr>
      </a:lvl2pPr>
      <a:lvl3pPr algn="l" lvl="2" marL="914400" rtl="false">
        <a:defRPr dirty="0" lang="en-US" sz="1800">
          <a:solidFill>
            <a:schemeClr val="tx1"/>
          </a:solidFill>
          <a:latin typeface="+mn-lt"/>
        </a:defRPr>
      </a:lvl3pPr>
      <a:lvl4pPr algn="l" lvl="3" marL="1371600" rtl="false">
        <a:defRPr dirty="0" lang="en-US" sz="1800">
          <a:solidFill>
            <a:schemeClr val="tx1"/>
          </a:solidFill>
          <a:latin typeface="+mn-lt"/>
        </a:defRPr>
      </a:lvl4pPr>
      <a:lvl5pPr algn="l" lvl="4" marL="1828800" rtl="false">
        <a:defRPr dirty="0" lang="en-US" sz="1800">
          <a:solidFill>
            <a:schemeClr val="tx1"/>
          </a:solidFill>
          <a:latin typeface="+mn-lt"/>
        </a:defRPr>
      </a:lvl5pPr>
      <a:lvl6pPr algn="l" lvl="5" marL="2286000" rtl="false">
        <a:defRPr dirty="0" lang="en-US" sz="1800">
          <a:solidFill>
            <a:schemeClr val="tx1"/>
          </a:solidFill>
          <a:latin typeface="+mn-lt"/>
        </a:defRPr>
      </a:lvl6pPr>
      <a:lvl7pPr algn="l" lvl="6" marL="2743200" rtl="false">
        <a:defRPr dirty="0" lang="en-US" sz="1800">
          <a:solidFill>
            <a:schemeClr val="tx1"/>
          </a:solidFill>
          <a:latin typeface="+mn-lt"/>
        </a:defRPr>
      </a:lvl7pPr>
      <a:lvl8pPr algn="l" lvl="7" marL="3200400" rtl="false">
        <a:defRPr dirty="0" lang="en-US" sz="1800">
          <a:solidFill>
            <a:schemeClr val="tx1"/>
          </a:solidFill>
          <a:latin typeface="+mn-lt"/>
        </a:defRPr>
      </a:lvl8pPr>
      <a:lvl9pPr algn="l" lvl="8" marL="3657600" rtl="false">
        <a:defRPr dirty="0" lang="en-US" sz="1800">
          <a:solidFill>
            <a:schemeClr val="tx1"/>
          </a:solidFill>
          <a:latin typeface="+mn-lt"/>
        </a:defRPr>
      </a:lvl9pPr>
    </p:otherStyle>
  </p:txStyles>
</p:sldMaster>
</file>

<file path=ppt/slides/_rels/slide1.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10.xml.rels><?xml version="1.0" encoding="UTF-8" standalone="no"?><Relationships xmlns="http://schemas.openxmlformats.org/package/2006/relationships"><Relationship Id="rId2" Target="../media/image5.jpeg" Type="http://schemas.openxmlformats.org/officeDocument/2006/relationships/image"/><Relationship Id="rId3" Target="../media/image19.jpeg" Type="http://schemas.openxmlformats.org/officeDocument/2006/relationships/image"/><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2" Target="../media/image5.jpeg" Type="http://schemas.openxmlformats.org/officeDocument/2006/relationships/image"/><Relationship Id="rId3" Target="../media/image14.jpeg" Type="http://schemas.openxmlformats.org/officeDocument/2006/relationships/image"/><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2" Target="../media/image5.jpeg" Type="http://schemas.openxmlformats.org/officeDocument/2006/relationships/image"/><Relationship Id="rId3" Target="../media/image17.jpeg" Type="http://schemas.openxmlformats.org/officeDocument/2006/relationships/image"/><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2" Target="../media/image5.jpeg" Type="http://schemas.openxmlformats.org/officeDocument/2006/relationships/image"/><Relationship Id="rId3" Target="../media/image15.jpeg" Type="http://schemas.openxmlformats.org/officeDocument/2006/relationships/image"/><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2" Target="../media/image5.jpeg" Type="http://schemas.openxmlformats.org/officeDocument/2006/relationships/image"/><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2" Target="../media/image5.jpeg" Type="http://schemas.openxmlformats.org/officeDocument/2006/relationships/image"/><Relationship Id="rId3" Target="../media/image9.jpeg" Type="http://schemas.openxmlformats.org/officeDocument/2006/relationships/image"/><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2" Target="https://ourpolitics.net/wp-content/uploads/2018/04/cooley.jpg" TargetMode="External" Type="http://schemas.openxmlformats.org/officeDocument/2006/relationships/image"/><Relationship Id="rId1" Target="../slideLayouts/slideLayout9.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19.xml.rels><?xml version="1.0" encoding="UTF-8" standalone="no"?><Relationships xmlns="http://schemas.openxmlformats.org/package/2006/relationships"><Relationship Id="rId2" Target="../media/image7.jpg" Type="http://schemas.openxmlformats.org/officeDocument/2006/relationships/image"/><Relationship Id="rId3" Target="https://www.pngkey.com/png/detail/30-309070_thinking-man-png-free-download-thinking-man-transparent.png" TargetMode="External" Type="http://schemas.openxmlformats.org/officeDocument/2006/relationships/image"/><Relationship Id="rId1" Target="../slideLayouts/slideLayout8.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2.xml.rels><?xml version="1.0" encoding="UTF-8" standalone="no"?><Relationships xmlns="http://schemas.openxmlformats.org/package/2006/relationships"><Relationship Id="rId2" Target="https://media0.giphy.com/media/LqJIHPdqNRqUOQeEEu/giphy.gif?cid=492c4165bsf45ytsz4h2x6hv898bvfammmzha1uejl9gia4j&amp;ep=v1_gifs_search&amp;rid=giphy.gif&amp;ct=g" TargetMode="External" Type="http://schemas.openxmlformats.org/officeDocument/2006/relationships/image"/><Relationship Id="rId3" Target="https://media4.giphy.com/media/26FPGI3ZgduhYYVTa/giphy.gif?cid=492c4165cfxlnlrc4fxzx7cv8iw3dya22czd24g5ff4yj4oi&amp;ep=v1_gifs_search&amp;rid=giphy.gif&amp;ct=g" TargetMode="External" Type="http://schemas.openxmlformats.org/officeDocument/2006/relationships/image"/><Relationship Id="rId4" Target="https://media3.giphy.com/media/3ofT5I53iCdlGUjzt6/giphy.gif?cid=492c4165wnsjlkl7o2gv2jvmjq6obfd0j944juybmmcc0w1r&amp;ep=v1_gifs_search&amp;rid=giphy.gif&amp;ct=g" TargetMode="External" Type="http://schemas.openxmlformats.org/officeDocument/2006/relationships/image"/><Relationship Id="rId1" Target="../slideLayouts/slideLayout10.xml" Type="http://schemas.openxmlformats.org/officeDocument/2006/relationships/slideLayout"/></Relationships>
</file>

<file path=ppt/slides/_rels/slide23.xml.rels><?xml version="1.0" encoding="UTF-8" standalone="no"?><Relationships xmlns="http://schemas.openxmlformats.org/package/2006/relationships"><Relationship Id="rId2" Target="../media/image8.jpg" Type="http://schemas.openxmlformats.org/officeDocument/2006/relationships/image"/><Relationship Id="rId1" Target="../slideLayouts/slideLayout8.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3.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3.xml" Type="http://schemas.openxmlformats.org/officeDocument/2006/relationships/slideLayout"/></Relationships>
</file>

<file path=ppt/slides/_rels/slide26.xml.rels><?xml version="1.0" encoding="UTF-8" standalone="no"?><Relationships xmlns="http://schemas.openxmlformats.org/package/2006/relationships"><Relationship Id="rId2" Target="https://www.verywellmind.com/thmb/WYrz961w7dZIJlS71dMONVCjLVw=/3850x0/filters:no_upscale():max_bytes(150000):strip_icc()/LevVygotsky-cropped-74865beb474f476a9059cf9bc93e6f5d.jpg" TargetMode="External" Type="http://schemas.openxmlformats.org/officeDocument/2006/relationships/image"/><Relationship Id="rId1" Target="../slideLayouts/slideLayout9.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9.xml.rels><?xml version="1.0" encoding="UTF-8" standalone="no"?><Relationships xmlns="http://schemas.openxmlformats.org/package/2006/relationships"><Relationship Id="rId2" Target="https://media1.giphy.com/media/8UprgD2D1udTW/giphy.gif?cid=492c4165y88ltkwq4s423gbecjdeenhc4iaoilqbd7690o37&amp;ep=v1_gifs_search&amp;rid=giphy.gif&amp;ct=g" TargetMode="External" Type="http://schemas.openxmlformats.org/officeDocument/2006/relationships/image"/><Relationship Id="rId3" Target="https://media0.giphy.com/media/4epAGUhC0TiEDqF2n5/giphy.gif?cid=492c4165lpnzw8sju2qc38rz5x4mzfdi6k3ukhqchbqup1wi&amp;ep=v1_gifs_search&amp;rid=giphy.gif&amp;ct=g" TargetMode="External" Type="http://schemas.openxmlformats.org/officeDocument/2006/relationships/image"/><Relationship Id="rId4" Target="https://media0.giphy.com/media/mFq8WJufonuh4bRiyH/giphy.gif?cid=492c4165mmg5txtqxieyhrz48sa923cilbby504cckwea0q5&amp;ep=v1_gifs_search&amp;rid=giphy.gif&amp;ct=g" TargetMode="External" Type="http://schemas.openxmlformats.org/officeDocument/2006/relationships/image"/><Relationship Id="rId1" Target="../slideLayouts/slideLayout10.xml" Type="http://schemas.openxmlformats.org/officeDocument/2006/relationships/slideLayout"/></Relationships>
</file>

<file path=ppt/slides/_rels/slide3.xml.rels><?xml version="1.0" encoding="UTF-8" standalone="no"?><Relationships xmlns="http://schemas.openxmlformats.org/package/2006/relationships"><Relationship Id="rId2" Target="https://media3.giphy.com/media/rhzCfg7HL1mo3CtN6x/giphy.gif?cid=492c4165d55h7neqkcsvbu9ipkitkdwwv4yz172xhhv3bteo&amp;ep=v1_gifs_search&amp;rid=giphy.gif&amp;ct=g" TargetMode="External" Type="http://schemas.openxmlformats.org/officeDocument/2006/relationships/image"/><Relationship Id="rId3" Target="https://media2.giphy.com/media/U0xBhZSXdC5XMMx38a/giphy.gif?cid=492c4165y4ls9p3irmwyg56ekcl8x42gfs6oydsaqaox5e51&amp;ep=v1_gifs_search&amp;rid=giphy.gif&amp;ct=g" TargetMode="External" Type="http://schemas.openxmlformats.org/officeDocument/2006/relationships/image"/><Relationship Id="rId1" Target="../slideLayouts/slideLayout5.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5.xml" Type="http://schemas.openxmlformats.org/officeDocument/2006/relationships/slideLayout"/></Relationships>
</file>

<file path=ppt/slides/_rels/slide34.xml.rels><?xml version="1.0" encoding="UTF-8" standalone="no"?><Relationships xmlns="http://schemas.openxmlformats.org/package/2006/relationships"><Relationship Id="rId2" Target="https://media4.giphy.com/media/3oD3YMdnHcv2zDy6wE/giphy.gif?cid=492c4165ztpoc9lo49cwm5r7wv1agoepkktf4uepsccoszyz&amp;ep=v1_gifs_search&amp;rid=giphy.gif&amp;ct=g" TargetMode="External" Type="http://schemas.openxmlformats.org/officeDocument/2006/relationships/image"/><Relationship Id="rId3" Target="https://media3.giphy.com/media/SG8xwInM4UKaTrgIyq/giphy.gif?cid=492c41656ep5jyke1zs3pyynl2xrkz3ip9w6k18398iwy6g8&amp;ep=v1_gifs_search&amp;rid=giphy.gif&amp;ct=g" TargetMode="External" Type="http://schemas.openxmlformats.org/officeDocument/2006/relationships/image"/><Relationship Id="rId4" Target="https://media1.giphy.com/media/IhyGL914g9ShHdHVFy/giphy.gif?cid=492c4165jp6jlzq6kghpfr7nqpv9js7t7v1dqierrgkubrmf&amp;ep=v1_gifs_search&amp;rid=giphy.gif&amp;ct=g" TargetMode="External" Type="http://schemas.openxmlformats.org/officeDocument/2006/relationships/image"/><Relationship Id="rId1" Target="../slideLayouts/slideLayout10.xml" Type="http://schemas.openxmlformats.org/officeDocument/2006/relationships/slideLayout"/></Relationships>
</file>

<file path=ppt/slides/_rels/slide35.xml.rels><?xml version="1.0" encoding="UTF-8" standalone="no"?><Relationships xmlns="http://schemas.openxmlformats.org/package/2006/relationships"><Relationship Id="rId1" Target="../slideLayouts/slideLayout6.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6.xml" Type="http://schemas.openxmlformats.org/officeDocument/2006/relationships/slideLayout"/></Relationships>
</file>

<file path=ppt/slides/_rels/slide4.xml.rels><?xml version="1.0" encoding="UTF-8" standalone="no"?><Relationships xmlns="http://schemas.openxmlformats.org/package/2006/relationships"><Relationship Id="rId2" Target="../media/image11.jpeg" Type="http://schemas.openxmlformats.org/officeDocument/2006/relationships/image"/><Relationship Id="rId3" Target="../media/image10.jpeg" Type="http://schemas.openxmlformats.org/officeDocument/2006/relationships/image"/><Relationship Id="rId1" Target="../slideLayouts/slideLayout4.xml" Type="http://schemas.openxmlformats.org/officeDocument/2006/relationships/slideLayout"/></Relationships>
</file>

<file path=ppt/slides/_rels/slide5.xml.rels><?xml version="1.0" encoding="UTF-8" standalone="no"?><Relationships xmlns="http://schemas.openxmlformats.org/package/2006/relationships"><Relationship Id="rId2" Target="../media/image12.jpeg" Type="http://schemas.openxmlformats.org/officeDocument/2006/relationships/image"/><Relationship Id="rId3" Target="../media/image13.jpeg" Type="http://schemas.openxmlformats.org/officeDocument/2006/relationships/image"/><Relationship Id="rId1" Target="../slideLayouts/slideLayout4.xml" Type="http://schemas.openxmlformats.org/officeDocument/2006/relationships/slideLayout"/></Relationships>
</file>

<file path=ppt/slides/_rels/slide6.xml.rels><?xml version="1.0" encoding="UTF-8" standalone="no"?><Relationships xmlns="http://schemas.openxmlformats.org/package/2006/relationships"><Relationship Id="rId2" Target="../media/image6.jpg" Type="http://schemas.openxmlformats.org/officeDocument/2006/relationships/image"/><Relationship Id="rId1" Target="../slideLayouts/slideLayout8.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3.xml" Type="http://schemas.openxmlformats.org/officeDocument/2006/relationships/slideLayout"/></Relationships>
</file>

<file path=ppt/slides/_rels/slide8.xml.rels><?xml version="1.0" encoding="UTF-8" standalone="no"?><Relationships xmlns="http://schemas.openxmlformats.org/package/2006/relationships"><Relationship Id="rId2" Target="../media/image5.jpeg" Type="http://schemas.openxmlformats.org/officeDocument/2006/relationships/image"/><Relationship Id="rId3" Target="../media/image18.jpeg" Type="http://schemas.openxmlformats.org/officeDocument/2006/relationships/image"/><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2" Target="../media/image5.jpeg" Type="http://schemas.openxmlformats.org/officeDocument/2006/relationships/image"/><Relationship Id="rId3" Target="../media/image16.jpeg" Type="http://schemas.openxmlformats.org/officeDocument/2006/relationships/image"/><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spTree>
      <p:nvGrpSpPr>
        <p:cNvPr id="1" name=""/>
        <p:cNvGrpSpPr/>
        <p:nvPr/>
      </p:nvGrpSpPr>
      <p:grpSpPr>
        <a:xfrm>
          <a:off x="0" y="0"/>
          <a:ext cx="0" cy="0"/>
          <a:chOff x="0" y="0"/>
          <a:chExt cx="0" cy="0"/>
        </a:xfrm>
      </p:grpSpPr>
      <p:sp>
        <p:nvSpPr>
          <p:cNvPr id="2" name="Title 1">
            <a:extLst>
              <a:ext uri="{B6F626A2-A56B-4A97-85C4-992BC391E1A9}">
                <a16:creationId xmlns:a16="http://schemas.microsoft.com/office/drawing/2010/main" id="{1966A53E-C688-4081-9BA1-101A31006C84}"/>
              </a:ext>
            </a:extLst>
          </p:cNvPr>
          <p:cNvSpPr>
            <a:spLocks noGrp="true"/>
          </p:cNvSpPr>
          <p:nvPr>
            <p:ph type="title"/>
          </p:nvPr>
        </p:nvSpPr>
        <p:spPr/>
        <p:txBody>
          <a:bodyPr rtlCol="0"/>
          <a:lstStyle/>
          <a:p>
            <a:pPr/>
            <a:r>
              <a:rPr dirty="0" lang="en-US"/>
              <a:t>The Social Self </a:t>
            </a:r>
            <a:endParaRPr dirty="0" lang="en-US"/>
          </a:p>
        </p:txBody>
      </p:sp>
      <p:sp>
        <p:nvSpPr>
          <p:cNvPr id="3" name="Subtitle 2">
            <a:extLst>
              <a:ext uri="{77C07CBA-BDD6-43B2-BF26-C6032D68524E}">
                <a16:creationId xmlns:a16="http://schemas.microsoft.com/office/drawing/2010/main" id="{5E69493D-A1AD-442E-A157-85AE5EB3E6A3}"/>
              </a:ext>
            </a:extLst>
          </p:cNvPr>
          <p:cNvSpPr>
            <a:spLocks noGrp="true"/>
          </p:cNvSpPr>
          <p:nvPr>
            <p:ph idx="1" type="subTitle"/>
          </p:nvPr>
        </p:nvSpPr>
        <p:spPr/>
        <p:txBody>
          <a:bodyPr rtlCol="0"/>
          <a:lstStyle/>
          <a:p>
            <a:pPr/>
            <a:r>
              <a:rPr dirty="0" lang="en-US"/>
              <a:t>According to G. H. Mead and Lev Vygotsky </a:t>
            </a:r>
            <a:endParaRPr dirty="0" lang="en-US"/>
          </a:p>
        </p:txBody>
      </p:sp>
    </p:spTree>
    <p:extLst>
      <p:ext uri="{CC653AC7-5F4B-463F-825A-D121F093E352}">
        <p14:creationId xmlns:p14="http://schemas.microsoft.com/office/powerpoint/2010/main" val="1727767550714"/>
      </p:ext>
    </p:extLst>
  </p:cSld>
  <p:clrMapOvr>
    <a:masterClrMapping/>
  </p:clrMapOvr>
</p:sld>
</file>

<file path=ppt/slides/slide1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644BEEF5-456E-46FB-B6DA-B78BBA82AF4E}">
                <a16:creationId xmlns:a16="http://schemas.microsoft.com/office/drawing/2010/main" id="{0897A485-E96D-45BB-9638-4026FFFFEC44}"/>
              </a:ext>
            </a:extLst>
          </p:cNvPr>
          <p:cNvPicPr/>
          <p:nvPr/>
        </p:nvPicPr>
        <p:blipFill>
          <a:blip r:embed="rId2"/>
          <a:stretch>
            <a:fillRect/>
          </a:stretch>
        </p:blipFill>
        <p:spPr>
          <a:xfrm flipH="false" flipV="false">
            <a:off x="7422" y="0"/>
            <a:ext cx="9129155" cy="5143500"/>
          </a:xfrm>
          <a:prstGeom prst="rect">
            <a:avLst/>
          </a:prstGeom>
          <a:noFill/>
        </p:spPr>
      </p:pic>
      <p:pic>
        <p:nvPicPr>
          <p:cNvPr id="3" name="">
            <a:extLst>
              <a:ext uri="{079123A0-4FBC-4FC1-BE81-B16792D65D57}">
                <a16:creationId xmlns:a16="http://schemas.microsoft.com/office/drawing/2010/main" id="{C9DFACE5-D06C-4C7F-A3DC-35D537E47F34}"/>
              </a:ext>
            </a:extLst>
          </p:cNvPr>
          <p:cNvPicPr/>
          <p:nvPr/>
        </p:nvPicPr>
        <p:blipFill>
          <a:blip r:embed="rId3"/>
          <a:srcRect b="37" l="0" r="0" t="37"/>
          <a:stretch>
            <a:fillRect/>
          </a:stretch>
        </p:blipFill>
        <p:spPr>
          <a:xfrm flipH="false" flipV="false">
            <a:off x="4060" y="0"/>
            <a:ext cx="9135879" cy="5143500"/>
          </a:xfrm>
          <a:prstGeom prst="rect">
            <a:avLst/>
          </a:prstGeom>
          <a:noFill/>
        </p:spPr>
      </p:pic>
    </p:spTree>
    <p:extLst>
      <p:ext uri="{B1EDEE70-F154-47B5-BD6A-AF4B32A00363}">
        <p14:creationId xmlns:p14="http://schemas.microsoft.com/office/powerpoint/2010/main" val="1727767550729"/>
      </p:ext>
    </p:extLst>
  </p:cSld>
  <p:clrMapOvr>
    <a:masterClrMapping/>
  </p:clrMapOvr>
  <p:transition spd="slow">
    <p:pull dir="r"/>
  </p:transition>
</p:sld>
</file>

<file path=ppt/slides/slide1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9F45C1B2-4795-4B89-8A10-78BF8FD29B3E}">
                <a16:creationId xmlns:a16="http://schemas.microsoft.com/office/drawing/2010/main" id="{53B3EA07-897A-44EC-8A18-6E3C1F578EF6}"/>
              </a:ext>
            </a:extLst>
          </p:cNvPr>
          <p:cNvPicPr/>
          <p:nvPr/>
        </p:nvPicPr>
        <p:blipFill>
          <a:blip r:embed="rId2"/>
          <a:stretch>
            <a:fillRect/>
          </a:stretch>
        </p:blipFill>
        <p:spPr>
          <a:xfrm flipH="false" flipV="false">
            <a:off x="7422" y="0"/>
            <a:ext cx="9129155" cy="5143500"/>
          </a:xfrm>
          <a:prstGeom prst="rect">
            <a:avLst/>
          </a:prstGeom>
          <a:noFill/>
        </p:spPr>
      </p:pic>
      <p:pic>
        <p:nvPicPr>
          <p:cNvPr id="3" name="">
            <a:extLst>
              <a:ext uri="{B299D9AD-2718-4244-9610-EAE085035D91}">
                <a16:creationId xmlns:a16="http://schemas.microsoft.com/office/drawing/2010/main" id="{68B9F11B-DC1D-4A40-88B2-2F500EC86E2F}"/>
              </a:ext>
            </a:extLst>
          </p:cNvPr>
          <p:cNvPicPr>
            <a:picLocks noChangeAspect="true"/>
          </p:cNvPicPr>
          <p:nvPr/>
        </p:nvPicPr>
        <p:blipFill>
          <a:blip r:embed="rId3"/>
          <a:srcRect b="37" l="0" r="0" t="37"/>
          <a:stretch>
            <a:fillRect/>
          </a:stretch>
        </p:blipFill>
        <p:spPr>
          <a:xfrm flipH="false" flipV="false">
            <a:off x="4060" y="0"/>
            <a:ext cx="9135879" cy="5143500"/>
          </a:xfrm>
          <a:prstGeom prst="rect">
            <a:avLst/>
          </a:prstGeom>
          <a:noFill/>
        </p:spPr>
      </p:pic>
    </p:spTree>
    <p:extLst>
      <p:ext uri="{8844017E-900A-46B9-A35B-3F81436D2C76}">
        <p14:creationId xmlns:p14="http://schemas.microsoft.com/office/powerpoint/2010/main" val="1727767550731"/>
      </p:ext>
    </p:extLst>
  </p:cSld>
  <p:clrMapOvr>
    <a:masterClrMapping/>
  </p:clrMapOvr>
  <p:transition spd="slow">
    <p:pull dir="r"/>
  </p:transition>
</p:sld>
</file>

<file path=ppt/slides/slide1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667D8318-0263-48B9-9DCD-5A920F70E505}">
                <a16:creationId xmlns:a16="http://schemas.microsoft.com/office/drawing/2010/main" id="{74AFF8CB-7F50-409F-9F13-94C71097AB98}"/>
              </a:ext>
            </a:extLst>
          </p:cNvPr>
          <p:cNvPicPr/>
          <p:nvPr/>
        </p:nvPicPr>
        <p:blipFill>
          <a:blip r:embed="rId2"/>
          <a:stretch>
            <a:fillRect/>
          </a:stretch>
        </p:blipFill>
        <p:spPr>
          <a:xfrm flipH="false" flipV="false">
            <a:off x="7422" y="0"/>
            <a:ext cx="9129155" cy="5143500"/>
          </a:xfrm>
          <a:prstGeom prst="rect">
            <a:avLst/>
          </a:prstGeom>
          <a:noFill/>
        </p:spPr>
      </p:pic>
      <p:pic>
        <p:nvPicPr>
          <p:cNvPr id="3" name="">
            <a:extLst>
              <a:ext uri="{413687A7-C365-4BDC-A5E3-9471B70604A9}">
                <a16:creationId xmlns:a16="http://schemas.microsoft.com/office/drawing/2010/main" id="{974CE128-F9FB-4DF7-9036-F015F809EBBB}"/>
              </a:ext>
            </a:extLst>
          </p:cNvPr>
          <p:cNvPicPr/>
          <p:nvPr/>
        </p:nvPicPr>
        <p:blipFill>
          <a:blip r:embed="rId3"/>
          <a:srcRect b="28888" l="0" r="0" t="28888"/>
          <a:stretch>
            <a:fillRect/>
          </a:stretch>
        </p:blipFill>
        <p:spPr>
          <a:xfrm flipH="false" flipV="false">
            <a:off x="4060" y="0"/>
            <a:ext cx="9135879" cy="5143500"/>
          </a:xfrm>
          <a:prstGeom prst="rect">
            <a:avLst/>
          </a:prstGeom>
          <a:noFill/>
        </p:spPr>
      </p:pic>
    </p:spTree>
    <p:extLst>
      <p:ext uri="{C9E9E1DF-33C8-4B17-B50B-EBAB55CD2013}">
        <p14:creationId xmlns:p14="http://schemas.microsoft.com/office/powerpoint/2010/main" val="1727767550732"/>
      </p:ext>
    </p:extLst>
  </p:cSld>
  <p:clrMapOvr>
    <a:masterClrMapping/>
  </p:clrMapOvr>
  <p:transition spd="slow">
    <p:pull dir="r"/>
  </p:transition>
</p:sld>
</file>

<file path=ppt/slides/slide1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3DFFB201-E110-4AFF-B06F-EF1EA080395C}">
                <a16:creationId xmlns:a16="http://schemas.microsoft.com/office/drawing/2010/main" id="{280713CB-D2AA-4B09-8559-7F49AE6805F8}"/>
              </a:ext>
            </a:extLst>
          </p:cNvPr>
          <p:cNvPicPr/>
          <p:nvPr/>
        </p:nvPicPr>
        <p:blipFill>
          <a:blip r:embed="rId2"/>
          <a:stretch>
            <a:fillRect/>
          </a:stretch>
        </p:blipFill>
        <p:spPr>
          <a:xfrm flipH="false" flipV="false">
            <a:off x="7422" y="0"/>
            <a:ext cx="9129155" cy="5143500"/>
          </a:xfrm>
          <a:prstGeom prst="rect">
            <a:avLst/>
          </a:prstGeom>
          <a:noFill/>
        </p:spPr>
      </p:pic>
      <p:pic>
        <p:nvPicPr>
          <p:cNvPr id="3" name="">
            <a:extLst>
              <a:ext uri="{E826224C-FA0C-4D64-AF2A-F7F7273E7DB5}">
                <a16:creationId xmlns:a16="http://schemas.microsoft.com/office/drawing/2010/main" id="{CCE85227-4787-45BB-BFE5-754666390C3B}"/>
              </a:ext>
            </a:extLst>
          </p:cNvPr>
          <p:cNvPicPr/>
          <p:nvPr/>
        </p:nvPicPr>
        <p:blipFill>
          <a:blip r:embed="rId3"/>
          <a:stretch>
            <a:fillRect/>
          </a:stretch>
        </p:blipFill>
        <p:spPr>
          <a:xfrm flipH="false" flipV="false">
            <a:off x="4060" y="0"/>
            <a:ext cx="9135879" cy="5143500"/>
          </a:xfrm>
          <a:prstGeom prst="rect">
            <a:avLst/>
          </a:prstGeom>
          <a:noFill/>
        </p:spPr>
      </p:pic>
    </p:spTree>
    <p:extLst>
      <p:ext uri="{F6CC0CAA-E21E-465C-96B4-DF96838241E6}">
        <p14:creationId xmlns:p14="http://schemas.microsoft.com/office/powerpoint/2010/main" val="1727767550733"/>
      </p:ext>
    </p:extLst>
  </p:cSld>
  <p:clrMapOvr>
    <a:masterClrMapping/>
  </p:clrMapOvr>
  <p:transition spd="slow">
    <p:pull dir="r"/>
  </p:transition>
</p:sld>
</file>

<file path=ppt/slides/slide1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7234CF3C-807F-4D8F-B9CB-3BAC38CBC0CD}">
                <a16:creationId xmlns:a16="http://schemas.microsoft.com/office/drawing/2010/main" id="{8D44A246-4A80-4E25-864D-DF2D905EB591}"/>
              </a:ext>
            </a:extLst>
          </p:cNvPr>
          <p:cNvPicPr>
            <a:picLocks noChangeAspect="true"/>
          </p:cNvPicPr>
          <p:nvPr/>
        </p:nvPicPr>
        <p:blipFill>
          <a:blip r:embed="rId2"/>
          <a:stretch>
            <a:fillRect/>
          </a:stretch>
        </p:blipFill>
        <p:spPr>
          <a:xfrm flipH="false" flipV="false">
            <a:off x="7422" y="0"/>
            <a:ext cx="9129155" cy="5143500"/>
          </a:xfrm>
          <a:prstGeom prst="rect">
            <a:avLst/>
          </a:prstGeom>
          <a:noFill/>
        </p:spPr>
      </p:pic>
    </p:spTree>
    <p:extLst>
      <p:ext uri="{0F9890EE-3B66-4774-A2F8-36204B59F529}">
        <p14:creationId xmlns:p14="http://schemas.microsoft.com/office/powerpoint/2010/main" val="1727767550734"/>
      </p:ext>
    </p:extLst>
  </p:cSld>
  <p:clrMapOvr>
    <a:masterClrMapping/>
  </p:clrMapOvr>
  <p:transition spd="slow">
    <p:pull dir="r"/>
  </p:transition>
</p:sld>
</file>

<file path=ppt/slides/slide1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60CDD2D3-FC4C-4878-BB7F-F7593CC96B6F}">
                <a16:creationId xmlns:a16="http://schemas.microsoft.com/office/drawing/2010/main" id="{75E5F542-D643-42E2-832D-4A88BB9A2E2F}"/>
              </a:ext>
            </a:extLst>
          </p:cNvPr>
          <p:cNvPicPr/>
          <p:nvPr/>
        </p:nvPicPr>
        <p:blipFill>
          <a:blip r:embed="rId2"/>
          <a:stretch>
            <a:fillRect/>
          </a:stretch>
        </p:blipFill>
        <p:spPr>
          <a:xfrm flipH="false" flipV="false">
            <a:off x="7422" y="0"/>
            <a:ext cx="9129155" cy="5143500"/>
          </a:xfrm>
          <a:prstGeom prst="rect">
            <a:avLst/>
          </a:prstGeom>
          <a:noFill/>
        </p:spPr>
      </p:pic>
      <p:pic>
        <p:nvPicPr>
          <p:cNvPr id="3" name="">
            <a:extLst>
              <a:ext uri="{ED5A0032-FC7D-4CEF-BA12-4BC9A48E0173}">
                <a16:creationId xmlns:a16="http://schemas.microsoft.com/office/drawing/2010/main" id="{90B7B9E5-5A93-495C-BEF6-EFAC941D0F85}"/>
              </a:ext>
            </a:extLst>
          </p:cNvPr>
          <p:cNvPicPr/>
          <p:nvPr/>
        </p:nvPicPr>
        <p:blipFill>
          <a:blip r:embed="rId3"/>
          <a:srcRect b="37" l="0" r="0" t="37"/>
          <a:stretch>
            <a:fillRect/>
          </a:stretch>
        </p:blipFill>
        <p:spPr>
          <a:xfrm flipH="false" flipV="false">
            <a:off x="4060" y="0"/>
            <a:ext cx="9135879" cy="5143500"/>
          </a:xfrm>
          <a:prstGeom prst="rect">
            <a:avLst/>
          </a:prstGeom>
          <a:noFill/>
        </p:spPr>
      </p:pic>
    </p:spTree>
    <p:extLst>
      <p:ext uri="{7109F77E-30FD-4C68-9CB0-F8A5D7DFEF05}">
        <p14:creationId xmlns:p14="http://schemas.microsoft.com/office/powerpoint/2010/main" val="1727767550736"/>
      </p:ext>
    </p:extLst>
  </p:cSld>
  <p:clrMapOvr>
    <a:masterClrMapping/>
  </p:clrMapOvr>
  <p:transition spd="slow">
    <p:pull dir="r"/>
  </p:transition>
</p:sld>
</file>

<file path=ppt/slides/slide1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ext Placeholder 3">
            <a:extLst>
              <a:ext uri="{84293822-897C-4A1F-94B2-784E76A717AA}">
                <a16:creationId xmlns:a16="http://schemas.microsoft.com/office/drawing/2010/main" id="{6382C659-F687-42F2-80A9-25FA712C0B9E}"/>
              </a:ext>
            </a:extLst>
          </p:cNvPr>
          <p:cNvSpPr>
            <a:spLocks noGrp="true"/>
          </p:cNvSpPr>
          <p:nvPr>
            <p:ph type="body"/>
          </p:nvPr>
        </p:nvSpPr>
        <p:spPr>
          <a:xfrm flipH="false" flipV="false" rot="0">
            <a:off x="3828390" y="1313738"/>
            <a:ext cx="4744109" cy="3481386"/>
          </a:xfrm>
        </p:spPr>
        <p:txBody>
          <a:bodyPr rtlCol="0">
            <a:normAutofit fontScale="100000" lnSpcReduction="0"/>
          </a:bodyPr>
          <a:lstStyle/>
          <a:p>
            <a:pPr algn="l"/>
            <a:r>
              <a:rPr dirty="0" lang="en-US"/>
              <a:t>-an American sociologist from the late 1800s, is well known for his theory of </a:t>
            </a:r>
            <a:r>
              <a:rPr b="1" dirty="0" i="1" lang="en-US">
                <a:latin typeface="+mn-lt"/>
              </a:rPr>
              <a:t>the</a:t>
            </a:r>
            <a:r>
              <a:rPr dirty="0" lang="en-US"/>
              <a:t> </a:t>
            </a:r>
            <a:r>
              <a:rPr b="1" dirty="0" i="1" lang="en-US">
                <a:latin typeface="+mn-lt"/>
              </a:rPr>
              <a:t>social self,</a:t>
            </a:r>
            <a:r>
              <a:rPr dirty="0" lang="en-US"/>
              <a:t> which includes the concepts of 'self,' 'me,' and 'I.'</a:t>
            </a:r>
          </a:p>
          <a:p>
            <a:pPr algn="l"/>
            <a:r>
              <a:rPr dirty="0" lang="en-US"/>
              <a:t>His work focuses on the way in which the self is developed. Mead's theory of the social self is based on the perspective that the self emerges from social interactions, such as observing and interacting with others, responding to others' opinions about oneself, and internalizing external opinions and internal feelings about oneself. </a:t>
            </a:r>
          </a:p>
          <a:p>
            <a:pPr algn="l"/>
            <a:r>
              <a:rPr dirty="0" lang="en-US"/>
              <a:t> According to Mead, </a:t>
            </a:r>
            <a:r>
              <a:rPr b="1" dirty="0" i="1" lang="en-US">
                <a:latin typeface="+mn-lt"/>
              </a:rPr>
              <a:t>'the self is not there from birth, but it is developed over time from social experiences and activities.'</a:t>
            </a:r>
            <a:endParaRPr b="1" dirty="0" i="1" lang="en-US">
              <a:latin typeface="+mn-lt"/>
            </a:endParaRPr>
          </a:p>
        </p:txBody>
      </p:sp>
      <p:sp>
        <p:nvSpPr>
          <p:cNvPr id="3" name="Title 1">
            <a:extLst>
              <a:ext uri="{F3E8A259-BAB5-40C4-821D-32ED69CA4D77}">
                <a16:creationId xmlns:a16="http://schemas.microsoft.com/office/drawing/2010/main" id="{F04EACD8-87F8-464E-9C20-6CE4BE2EA4FC}"/>
              </a:ext>
            </a:extLst>
          </p:cNvPr>
          <p:cNvSpPr>
            <a:spLocks noGrp="true"/>
          </p:cNvSpPr>
          <p:nvPr>
            <p:ph idx="1" type="title"/>
          </p:nvPr>
        </p:nvSpPr>
        <p:spPr/>
        <p:txBody>
          <a:bodyPr rtlCol="0"/>
          <a:lstStyle/>
          <a:p>
            <a:pPr/>
            <a:r>
              <a:rPr dirty="0" lang="en-US"/>
              <a:t>George Herbert Mead (1863-1931)</a:t>
            </a:r>
            <a:endParaRPr dirty="0" lang="en-US"/>
          </a:p>
        </p:txBody>
      </p:sp>
      <p:pic>
        <p:nvPicPr>
          <p:cNvPr id="4" name="Picture Placeholder 2">
            <a:extLst>
              <a:ext uri="{3DB85353-DC64-421E-A29A-EF887ABB45E2}">
                <a16:creationId xmlns:a16="http://schemas.microsoft.com/office/drawing/2010/main" id="{8544FD52-1079-4937-A8EA-22AE5548B392}"/>
              </a:ext>
            </a:extLst>
          </p:cNvPr>
          <p:cNvPicPr>
            <a:picLocks noChangeAspect="true" noGrp="true"/>
          </p:cNvPicPr>
          <p:nvPr>
            <p:ph idx="2" type="pic"/>
          </p:nvPr>
        </p:nvPicPr>
        <p:blipFill>
          <a:blip r:link="rId2"/>
          <a:srcRect l="9920" r="9920"/>
          <a:stretch>
            <a:fillRect/>
          </a:stretch>
        </p:blipFill>
        <p:spPr>
          <a:xfrm flipH="false" flipV="false" rot="0">
            <a:off x="0" y="0"/>
            <a:ext cx="3603599" cy="5142900"/>
          </a:xfrm>
          <a:noFill/>
        </p:spPr>
      </p:pic>
    </p:spTree>
    <p:extLst>
      <p:ext uri="{19755CD3-F017-452D-A14B-0F1BF735FF2C}">
        <p14:creationId xmlns:p14="http://schemas.microsoft.com/office/powerpoint/2010/main" val="1727767550738"/>
      </p:ext>
    </p:extLst>
  </p:cSld>
  <p:clrMapOvr>
    <a:masterClrMapping/>
  </p:clrMapOvr>
  <p:transition spd="slow">
    <p:pull dir="r"/>
  </p:transition>
</p:sld>
</file>

<file path=ppt/slides/slide1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Content Placeholder 2">
            <a:extLst>
              <a:ext uri="{329C28FE-BFD5-4B7F-A294-7E6320C53142}">
                <a16:creationId xmlns:a16="http://schemas.microsoft.com/office/drawing/2010/main" id="{11EA2345-C233-48A4-A197-D7B3580236F0}"/>
              </a:ext>
            </a:extLst>
          </p:cNvPr>
          <p:cNvSpPr>
            <a:spLocks noGrp="true"/>
          </p:cNvSpPr>
          <p:nvPr>
            <p:ph/>
          </p:nvPr>
        </p:nvSpPr>
        <p:spPr/>
        <p:txBody>
          <a:bodyPr rtlCol="0">
            <a:normAutofit fontScale="85000" lnSpcReduction="20000"/>
          </a:bodyPr>
          <a:lstStyle/>
          <a:p>
            <a:pPr/>
            <a:r>
              <a:rPr dirty="0" lang="en-US"/>
              <a:t>In sociological conceptions of the Self, the development of the Self is examined in the context of social phenomena like socialization. The mentality is viewed by  Mead's theory as an individual's incorporation of the collective. Mead used a social process to describe the person and the mind. A person's body takes in gestures and the collective sentiments of others and responds accordingly with other structured mindsets that are also absorbed by the human organism.</a:t>
            </a:r>
          </a:p>
          <a:p>
            <a:pPr/>
            <a:r>
              <a:rPr dirty="0" lang="en-US"/>
              <a:t> Mead's theory of self refers to this as the "I" and the "me" phase. The "I" is the answer to the </a:t>
            </a:r>
            <a:r>
              <a:rPr dirty="0" lang="en-US"/>
              <a:t>"</a:t>
            </a:r>
            <a:r>
              <a:rPr dirty="0" lang="en-US"/>
              <a:t>me," which is the interpersonal Self. "I" is a person's reaction to other people's emotions, whereas "me" is the ordered set of those perceptions that one acquires. How one assumes one's organization sees oneself is what one refers to as the "me," which is the total of the "generalized other". The "I" stands for a person's feelings and instincts. Self-as-subject and self-as-object are synonymous in the "I." The "I" is the one who knows, and the "me" is the one who is being understood. "I" and "me" are constantly interacting, and this interaction is what we refer to as the "stream of consciousness." The human cognition concept is based on these processes, which go beyond the idea of selfhood in a restricted sense. Mead sees the internal debate between "I" and "me" as the thinking process.</a:t>
            </a:r>
            <a:endParaRPr dirty="0" lang="en-US"/>
          </a:p>
        </p:txBody>
      </p:sp>
      <p:sp>
        <p:nvSpPr>
          <p:cNvPr id="3" name="Title 7">
            <a:extLst>
              <a:ext uri="{4D59EFC0-D57B-48FB-BAB9-906BEA4B393C}">
                <a16:creationId xmlns:a16="http://schemas.microsoft.com/office/drawing/2010/main" id="{95FB8B27-1AB9-4DF8-96FA-1D03C8C88C84}"/>
              </a:ext>
            </a:extLst>
          </p:cNvPr>
          <p:cNvSpPr>
            <a:spLocks noGrp="true"/>
          </p:cNvSpPr>
          <p:nvPr>
            <p:ph idx="1" type="title"/>
          </p:nvPr>
        </p:nvSpPr>
        <p:spPr/>
        <p:txBody>
          <a:bodyPr rtlCol="0"/>
          <a:lstStyle/>
          <a:p>
            <a:pPr/>
            <a:r>
              <a:rPr dirty="0" lang="en-US"/>
              <a:t>George Herbert Mead's Theory of Self</a:t>
            </a:r>
            <a:endParaRPr dirty="0" lang="en-US"/>
          </a:p>
        </p:txBody>
      </p:sp>
    </p:spTree>
    <p:extLst>
      <p:ext uri="{98D83AF6-DA5A-4532-8C2D-16015B1FABAB}">
        <p14:creationId xmlns:p14="http://schemas.microsoft.com/office/powerpoint/2010/main" val="1727767550740"/>
      </p:ext>
    </p:extLst>
  </p:cSld>
  <p:clrMapOvr>
    <a:masterClrMapping/>
  </p:clrMapOvr>
  <p:transition spd="slow">
    <p:push dir="l"/>
  </p:transition>
</p:sld>
</file>

<file path=ppt/slides/slide1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Content Placeholder 2">
            <a:extLst>
              <a:ext uri="{1504BFBD-0008-4B36-B382-DAEAC04F343D}">
                <a16:creationId xmlns:a16="http://schemas.microsoft.com/office/drawing/2010/main" id="{695CDB42-F2ED-4315-A906-17838225EF6B}"/>
              </a:ext>
            </a:extLst>
          </p:cNvPr>
          <p:cNvSpPr>
            <a:spLocks noGrp="true"/>
          </p:cNvSpPr>
          <p:nvPr>
            <p:ph/>
          </p:nvPr>
        </p:nvSpPr>
        <p:spPr/>
        <p:txBody>
          <a:bodyPr rtlCol="0">
            <a:normAutofit fontScale="100000" lnSpcReduction="10000"/>
          </a:bodyPr>
          <a:lstStyle/>
          <a:p>
            <a:pPr/>
            <a:r>
              <a:rPr dirty="0" lang="en-US"/>
              <a:t> Mead's "I" and "me," when viewed as a synthesis of the "I" and the "me," reveal a profoundly social nature. In Mead's view, a person's place in a community is more important than individuality. Being aware of one's self-consciousness can only come about when one has actively participated in various social roles.</a:t>
            </a:r>
          </a:p>
          <a:p>
            <a:pPr/>
            <a:r>
              <a:rPr dirty="0" lang="en-US"/>
              <a:t> According to Mead, the Self is determined by people's social interactions. How one appears to others determines one's social identity, or the  </a:t>
            </a:r>
            <a:r>
              <a:rPr b="1" dirty="0" lang="en-US">
                <a:latin typeface="+mn-lt"/>
              </a:rPr>
              <a:t>looking-glass self</a:t>
            </a:r>
            <a:r>
              <a:rPr dirty="0" lang="en-US"/>
              <a:t>. In other words, the stage is attached to the concept of developing self. Cooley's assertions about the social development of children formed the basis of this initial theory. People get the most direct feedback about themselves from the responses of others to their actions. This idea means that solitary activities cannot contribute to the development of the Self as it requires external interactions.</a:t>
            </a:r>
            <a:endParaRPr dirty="0" lang="en-US"/>
          </a:p>
        </p:txBody>
      </p:sp>
      <p:sp>
        <p:nvSpPr>
          <p:cNvPr id="3" name="Title 7">
            <a:extLst>
              <a:ext uri="{AFD6C506-1CB7-48CF-8E88-AFB0833530E0}">
                <a16:creationId xmlns:a16="http://schemas.microsoft.com/office/drawing/2010/main" id="{00CB3BBB-765B-41FF-B0B8-4993FEA0D4F0}"/>
              </a:ext>
            </a:extLst>
          </p:cNvPr>
          <p:cNvSpPr>
            <a:spLocks noGrp="true"/>
          </p:cNvSpPr>
          <p:nvPr>
            <p:ph idx="1" type="title"/>
          </p:nvPr>
        </p:nvSpPr>
        <p:spPr/>
        <p:txBody>
          <a:bodyPr rtlCol="0"/>
          <a:lstStyle/>
          <a:p>
            <a:pPr/>
            <a:r>
              <a:rPr dirty="0" lang="en-US"/>
              <a:t>George Herbert Mead's Theory of Self</a:t>
            </a:r>
            <a:endParaRPr dirty="0" lang="en-US"/>
          </a:p>
        </p:txBody>
      </p:sp>
    </p:spTree>
    <p:extLst>
      <p:ext uri="{5B9D653D-6CC7-44A9-905D-4B389876F2EC}">
        <p14:creationId xmlns:p14="http://schemas.microsoft.com/office/powerpoint/2010/main" val="1727767550741"/>
      </p:ext>
    </p:extLst>
  </p:cSld>
  <p:clrMapOvr>
    <a:masterClrMapping/>
  </p:clrMapOvr>
</p:sld>
</file>

<file path=ppt/slides/slide1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05395E4B-B409-4471-9DF9-3C32C1C452B8}">
                <a16:creationId xmlns:a16="http://schemas.microsoft.com/office/drawing/2010/main" id="{57FA703C-4710-48ED-9212-8035F725B6BE}"/>
              </a:ext>
            </a:extLst>
          </p:cNvPr>
          <p:cNvSpPr>
            <a:spLocks noGrp="true"/>
          </p:cNvSpPr>
          <p:nvPr>
            <p:ph type="title"/>
          </p:nvPr>
        </p:nvSpPr>
        <p:spPr/>
        <p:txBody>
          <a:bodyPr rtlCol="0"/>
          <a:lstStyle/>
          <a:p>
            <a:pPr/>
            <a:r>
              <a:rPr dirty="0" lang="en-US"/>
              <a:t>What is the difference between the 'I' and 'me'?</a:t>
            </a:r>
            <a:endParaRPr dirty="0" lang="en-US"/>
          </a:p>
        </p:txBody>
      </p:sp>
      <p:pic>
        <p:nvPicPr>
          <p:cNvPr id="3" name="Content Placeholder 2">
            <a:extLst>
              <a:ext uri="{7FB146AC-FC59-4416-B699-486CFD192248}">
                <a16:creationId xmlns:a16="http://schemas.microsoft.com/office/drawing/2010/main" id="{2041B3C5-65CD-461E-8AFA-5DC53FD02E42}"/>
              </a:ext>
            </a:extLst>
          </p:cNvPr>
          <p:cNvPicPr>
            <a:picLocks noChangeAspect="true" noGrp="true"/>
          </p:cNvPicPr>
          <p:nvPr>
            <p:ph idx="1"/>
          </p:nvPr>
        </p:nvPicPr>
        <p:blipFill>
          <a:blip r:embed="rId2">
            <a:lum bright="0" contrast="0"/>
            <a:extLst>
              <a:ext uri="{1AAC8353-74AF-4EB6-80AE-C33B1C13E9DE}">
                <a14:imgProps xmlns:a14="http://schemas.microsoft.com/office/drawing/2010/main">
                  <a14:imgLayer>
                    <a14:imgEffect>
                      <a14:brightnessContrast bright="0" contrast="0"/>
                    </a14:imgEffect>
                  </a14:imgLayer>
                </a14:imgProps>
              </a:ext>
              <a:ext uri="{0663781F-568B-415E-AF60-805B51BA0A4D}">
                <a14:useLocalDpi xmlns:a14="http://schemas.microsoft.com/office/drawing/2010/main" val="0"/>
              </a:ext>
            </a:extLst>
          </a:blip>
          <a:srcRect b="3341" t="3341"/>
          <a:stretch>
            <a:fillRect/>
          </a:stretch>
        </p:blipFill>
        <p:spPr>
          <a:xfrm flipH="false" flipV="false" rot="0">
            <a:off x="4088426" y="1579747"/>
            <a:ext cx="3197629" cy="1984004"/>
          </a:xfrm>
          <a:prstGeom prst="round2DiagRect">
            <a:avLst>
              <a:gd fmla="val 45000" name="adj1"/>
              <a:gd fmla="val 0" name="adj2"/>
            </a:avLst>
          </a:prstGeom>
          <a:noFill/>
          <a:ln cap="flat" w="19050">
            <a:noFill/>
            <a:prstDash val="solid"/>
            <a:round/>
          </a:ln>
          <a:effectLst>
            <a:outerShdw blurRad="50800" dir="2700000" dist="19050">
              <a:srgbClr val="5b5b5b">
                <a:alpha val="100000"/>
              </a:srgbClr>
            </a:outerShdw>
          </a:effectLst>
        </p:spPr>
      </p:pic>
      <p:sp>
        <p:nvSpPr>
          <p:cNvPr id="4" name="Text Placeholder 3">
            <a:extLst>
              <a:ext uri="{1EC4EC37-8DCE-41DF-A5C1-337C3867A7CE}">
                <a16:creationId xmlns:a16="http://schemas.microsoft.com/office/drawing/2010/main" id="{946F99A8-79BE-4A90-B4ED-67401D1146E5}"/>
              </a:ext>
            </a:extLst>
          </p:cNvPr>
          <p:cNvSpPr>
            <a:spLocks noGrp="true"/>
          </p:cNvSpPr>
          <p:nvPr>
            <p:ph idx="2" type="body"/>
          </p:nvPr>
        </p:nvSpPr>
        <p:spPr/>
        <p:txBody>
          <a:bodyPr rtlCol="0">
            <a:normAutofit fontScale="92500" lnSpcReduction="20000"/>
          </a:bodyPr>
          <a:lstStyle/>
          <a:p>
            <a:pPr/>
            <a:r>
              <a:rPr dirty="0" lang="en-US"/>
              <a:t>"Me" refers to the socialized component of the individual and "I" refers to the engaged element, according to Mead. Essentially, this differentiation was founded on the notion that "me" represents the Self as an object of consciousness, whereas "I" represents the Self as a subject of consciousness.</a:t>
            </a:r>
            <a:endParaRPr dirty="0" lang="en-US"/>
          </a:p>
        </p:txBody>
      </p:sp>
      <p:pic>
        <p:nvPicPr>
          <p:cNvPr id="5" name="Content Placeholder 2">
            <a:extLst>
              <a:ext uri="{AFA14866-7638-4413-94B5-068CD2A80711}">
                <a16:creationId xmlns:a16="http://schemas.microsoft.com/office/drawing/2010/main" id="{6F523943-FD27-4698-BBA2-8BBD0D16691D}"/>
              </a:ext>
            </a:extLst>
          </p:cNvPr>
          <p:cNvPicPr>
            <a:picLocks noChangeAspect="true" noGrp="true"/>
          </p:cNvPicPr>
          <p:nvPr/>
        </p:nvPicPr>
        <p:blipFill>
          <a:blip r:link="rId3">
            <a:lum bright="0" contrast="0"/>
            <a:extLst>
              <a:ext uri="{D7C446D1-AD79-44BA-8D7B-AE12AF0475D1}">
                <a14:imgProps xmlns:a14="http://schemas.microsoft.com/office/drawing/2010/main">
                  <a14:imgLayer>
                    <a14:imgEffect>
                      <a14:brightnessContrast bright="0" contrast="0"/>
                    </a14:imgEffect>
                  </a14:imgLayer>
                </a14:imgProps>
              </a:ext>
              <a:ext uri="{44A5BB9E-BF6F-4929-B2EF-215219875758}">
                <a14:useLocalDpi xmlns:a14="http://schemas.microsoft.com/office/drawing/2010/main" val="0"/>
              </a:ext>
            </a:extLst>
          </a:blip>
          <a:srcRect b="3341" t="3341"/>
          <a:stretch>
            <a:fillRect/>
          </a:stretch>
        </p:blipFill>
        <p:spPr>
          <a:xfrm flipH="false" flipV="false" rot="0">
            <a:off x="3445407" y="3166283"/>
            <a:ext cx="3840648" cy="1405116"/>
          </a:xfrm>
          <a:prstGeom prst="cloud">
            <a:avLst/>
          </a:prstGeom>
          <a:noFill/>
          <a:ln cap="flat" w="19050">
            <a:solidFill>
              <a:srgbClr val="ffffff">
                <a:alpha val="100000"/>
                <a:lumMod val="75000"/>
              </a:srgbClr>
            </a:solidFill>
            <a:prstDash val="solid"/>
            <a:miter lim="800000"/>
          </a:ln>
          <a:effectLst>
            <a:outerShdw blurRad="50800" dir="2700000" dist="11430">
              <a:srgbClr val="000000">
                <a:alpha val="39999"/>
                <a:lumMod val="75000"/>
                <a:lumOff val="25000"/>
              </a:srgbClr>
            </a:outerShdw>
          </a:effectLst>
        </p:spPr>
      </p:pic>
      <p:sp>
        <p:nvSpPr>
          <p:cNvPr id="6" name="Title 1">
            <a:extLst>
              <a:ext uri="{D7B6BE11-1DD4-4813-8B40-3D2C3DFA77ED}">
                <a16:creationId xmlns:a16="http://schemas.microsoft.com/office/drawing/2010/main" id="{8ECA89E8-C29D-42BA-AD02-FDBC879FB9DD}"/>
              </a:ext>
            </a:extLst>
          </p:cNvPr>
          <p:cNvSpPr txBox="1">
            <a:spLocks noGrp="true"/>
          </p:cNvSpPr>
          <p:nvPr/>
        </p:nvSpPr>
        <p:spPr>
          <a:xfrm rot="0">
            <a:off x="4309544" y="2375991"/>
            <a:ext cx="507252" cy="296962"/>
          </a:xfrm>
          <a:prstGeom prst="rect">
            <a:avLst/>
          </a:prstGeom>
        </p:spPr>
        <p:txBody>
          <a:bodyPr anchor="b" bIns="45720" lIns="91440" rIns="91440" rtlCol="0" tIns="45720">
            <a:noAutofit/>
          </a:bodyPr>
          <a:lstStyle>
            <a:lvl1pPr algn="l" lvl="0" rtl="false">
              <a:lnSpc>
                <a:spcPct val="100000"/>
              </a:lnSpc>
              <a:spcBef>
                <a:spcPct val="0"/>
              </a:spcBef>
              <a:buNone/>
              <a:defRPr b="1" cap="all" dirty="0" i="0" lang="en-US" sz="3200">
                <a:solidFill>
                  <a:schemeClr val="tx2"/>
                </a:solidFill>
                <a:latin typeface="Abel"/>
              </a:defRPr>
            </a:lvl1pPr>
          </a:lstStyle>
          <a:p>
            <a:pPr algn="l" lvl="0" rtl="false">
              <a:lnSpc>
                <a:spcPct val="100000"/>
              </a:lnSpc>
              <a:spcBef>
                <a:spcPct val="0"/>
              </a:spcBef>
              <a:buNone/>
              <a:defRPr b="1" cap="all" dirty="0" i="0" lang="en-US" sz="3200">
                <a:solidFill>
                  <a:schemeClr val="tx2"/>
                </a:solidFill>
                <a:latin typeface="Abel"/>
              </a:defRPr>
            </a:pPr>
            <a:r>
              <a:rPr b="0" cap="all" dirty="0" i="0" lang="en-US" sz="1500">
                <a:solidFill>
                  <a:schemeClr val="accent4"/>
                </a:solidFill>
                <a:latin typeface="Crimson Text"/>
              </a:rPr>
              <a:t>I can</a:t>
            </a:r>
            <a:endParaRPr b="0" cap="all" dirty="0" i="0" lang="en-US" sz="1500">
              <a:solidFill>
                <a:schemeClr val="accent4"/>
              </a:solidFill>
              <a:latin typeface="Crimson Text"/>
            </a:endParaRPr>
          </a:p>
        </p:txBody>
      </p:sp>
      <p:sp>
        <p:nvSpPr>
          <p:cNvPr id="7" name="Title 1">
            <a:extLst>
              <a:ext uri="{AF5DB74D-D269-4F80-B887-7C2CEFF06112}">
                <a16:creationId xmlns:a16="http://schemas.microsoft.com/office/drawing/2010/main" id="{24E99C4A-0A11-4833-B93B-5832B3781701}"/>
              </a:ext>
            </a:extLst>
          </p:cNvPr>
          <p:cNvSpPr txBox="1">
            <a:spLocks noGrp="true"/>
          </p:cNvSpPr>
          <p:nvPr/>
        </p:nvSpPr>
        <p:spPr>
          <a:xfrm rot="0">
            <a:off x="4816796" y="2429636"/>
            <a:ext cx="821905" cy="366238"/>
          </a:xfrm>
          <a:prstGeom prst="rect">
            <a:avLst/>
          </a:prstGeom>
        </p:spPr>
        <p:txBody>
          <a:bodyPr anchor="b" bIns="45720" lIns="91440" rIns="91440" rtlCol="0" tIns="45720">
            <a:noAutofit/>
          </a:bodyPr>
          <a:lstStyle>
            <a:lvl1pPr algn="l" lvl="0" rtl="false">
              <a:lnSpc>
                <a:spcPct val="100000"/>
              </a:lnSpc>
              <a:spcBef>
                <a:spcPct val="0"/>
              </a:spcBef>
              <a:buNone/>
              <a:defRPr b="1" cap="all" dirty="0" i="0" lang="en-US" sz="3200">
                <a:solidFill>
                  <a:schemeClr val="tx2"/>
                </a:solidFill>
                <a:latin typeface="Abel"/>
              </a:defRPr>
            </a:lvl1pPr>
          </a:lstStyle>
          <a:p>
            <a:pPr algn="l" lvl="0" rtl="false">
              <a:lnSpc>
                <a:spcPct val="100000"/>
              </a:lnSpc>
              <a:spcBef>
                <a:spcPct val="0"/>
              </a:spcBef>
              <a:buNone/>
              <a:defRPr b="1" cap="all" dirty="0" i="0" lang="en-US" sz="3200">
                <a:solidFill>
                  <a:schemeClr val="tx2"/>
                </a:solidFill>
                <a:latin typeface="Abel"/>
              </a:defRPr>
            </a:pPr>
            <a:r>
              <a:rPr b="0" cap="all" dirty="0" i="0" lang="en-US" sz="1500">
                <a:solidFill>
                  <a:schemeClr val="accent4"/>
                </a:solidFill>
                <a:latin typeface="Crimson Text"/>
              </a:rPr>
              <a:t>Me neither </a:t>
            </a:r>
            <a:endParaRPr b="0" cap="all" dirty="0" i="0" lang="en-US" sz="1500">
              <a:solidFill>
                <a:schemeClr val="accent4"/>
              </a:solidFill>
              <a:latin typeface="Crimson Text"/>
            </a:endParaRPr>
          </a:p>
        </p:txBody>
      </p:sp>
    </p:spTree>
    <p:extLst>
      <p:ext uri="{1147E304-D97B-42B6-B09F-82893E2432B6}">
        <p14:creationId xmlns:p14="http://schemas.microsoft.com/office/powerpoint/2010/main" val="1727767550743"/>
      </p:ext>
    </p:extLst>
  </p:cSld>
  <p:clrMapOvr>
    <a:masterClrMapping/>
  </p:clrMapOvr>
  <mc:AlternateContent xmlns:mc="http://schemas.openxmlformats.org/markup-compatibility/2006">
    <mc:Choice xmlns:p14="http://schemas.microsoft.com/office/powerpoint/2010/main" Requires="p14">
      <p:transition p14:dur="1500" spd="slow">
        <p14:prism dir="r"/>
      </p:transition>
    </mc:Choice>
    <mc:Fallback>
      <p:transition xmlns:p14="http://schemas.microsoft.com/office/powerpoint/2010/main" spd="slow">
        <p:fade/>
      </p:transition>
    </mc:Fallback>
  </mc:AlternateContent>
</p:sld>
</file>

<file path=ppt/slides/slide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cSld name="slide1">
    <p:spTree>
      <p:nvGrpSpPr>
        <p:cNvPr id="1" name=""/>
        <p:cNvGrpSpPr/>
        <p:nvPr/>
      </p:nvGrpSpPr>
      <p:grpSpPr>
        <a:xfrm>
          <a:off x="0" y="0"/>
          <a:ext cx="0" cy="0"/>
          <a:chOff x="0" y="0"/>
          <a:chExt cx="0" cy="0"/>
        </a:xfrm>
      </p:grpSpPr>
      <p:sp>
        <p:nvSpPr>
          <p:cNvPr id="2" name="Title 1">
            <a:extLst>
              <a:ext uri="{A4BF544D-2477-47F5-8AC3-E49F434D34B6}">
                <a16:creationId xmlns:a16="http://schemas.microsoft.com/office/drawing/2010/main" id="{DC1C046F-1F81-48E1-AD80-8173ACF1CE37}"/>
              </a:ext>
            </a:extLst>
          </p:cNvPr>
          <p:cNvSpPr/>
          <p:nvPr>
            <p:ph type="title"/>
          </p:nvPr>
        </p:nvSpPr>
        <p:spPr/>
        <p:txBody>
          <a:bodyPr rtlCol="0"/>
          <a:lstStyle/>
          <a:p>
            <a:pPr/>
            <a:r>
              <a:rPr dirty="0" lang="en-US"/>
              <a:t>The Social Self </a:t>
            </a:r>
            <a:endParaRPr dirty="0" lang="en-US"/>
          </a:p>
        </p:txBody>
      </p:sp>
      <p:sp>
        <p:nvSpPr>
          <p:cNvPr id="3" name="Subtitle 2">
            <a:extLst>
              <a:ext uri="{980905E5-FF13-4E44-940C-5DBEF17A2023}">
                <a16:creationId xmlns:a16="http://schemas.microsoft.com/office/drawing/2010/main" id="{26F15B2F-8E7F-4082-829C-111D2D66756D}"/>
              </a:ext>
            </a:extLst>
          </p:cNvPr>
          <p:cNvSpPr/>
          <p:nvPr>
            <p:ph idx="1" type="subTitle"/>
          </p:nvPr>
        </p:nvSpPr>
        <p:spPr/>
        <p:txBody>
          <a:bodyPr rtlCol="0"/>
          <a:lstStyle/>
          <a:p>
            <a:pPr/>
            <a:r>
              <a:rPr dirty="0" lang="en-US"/>
              <a:t>According to Bryan Jay Lumabas </a:t>
            </a:r>
            <a:endParaRPr dirty="0" lang="en-US"/>
          </a:p>
        </p:txBody>
      </p:sp>
    </p:spTree>
    <p:extLst>
      <p:ext uri="{85D4BFDA-E7BA-4755-8782-F983DB22B52A}">
        <p14:creationId xmlns:p14="http://schemas.microsoft.com/office/powerpoint/2010/main" val="1727767550715"/>
      </p:ext>
    </p:extLst>
  </p:cSld>
  <p:clrMapOvr>
    <a:masterClrMapping/>
  </p:clrMapOvr>
  <p:transition spd="slow">
    <p:wipe dir="l"/>
  </p:transition>
</p:sld>
</file>

<file path=ppt/slides/slide2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Content Placeholder 2">
            <a:extLst>
              <a:ext uri="{62150092-A698-4D6E-ADCD-05DCE7E93CD3}">
                <a16:creationId xmlns:a16="http://schemas.microsoft.com/office/drawing/2010/main" id="{AF6C1D3A-4941-4862-87F0-CFEAC48C35F9}"/>
              </a:ext>
            </a:extLst>
          </p:cNvPr>
          <p:cNvSpPr>
            <a:spLocks noGrp="true"/>
          </p:cNvSpPr>
          <p:nvPr>
            <p:ph/>
          </p:nvPr>
        </p:nvSpPr>
        <p:spPr/>
        <p:txBody>
          <a:bodyPr rtlCol="0">
            <a:normAutofit fontScale="85000" lnSpcReduction="20000"/>
          </a:bodyPr>
          <a:lstStyle/>
          <a:p>
            <a:pPr/>
            <a:r>
              <a:rPr dirty="0" lang="en-US"/>
              <a:t>The 'me' is considered the socialized aspect of the individual. The 'me' represents learned behaviors, attitudes, and expectations of others and of society. This is sometimes referred to as the generalized other. The 'me' is considered a phase of the self that is in the past. The 'me' has been developed by the knowledge of society and social interactions that the individual has gained.</a:t>
            </a:r>
          </a:p>
          <a:p>
            <a:pPr/>
            <a:r>
              <a:rPr dirty="0" lang="en-US"/>
              <a:t> The 'I', therefore, can be considered the present and future phase of the self. The 'I' represents the individual's identity based on response to the 'me.' The 'I' says, 'Okay. Society says I should behave and socially interact one way, and I think I should act the same (or perhaps different),' and that notion becomes self.</a:t>
            </a:r>
          </a:p>
          <a:p>
            <a:pPr/>
            <a:r>
              <a:rPr dirty="0" lang="en-US"/>
              <a:t> The 'me' and the 'I' have a didactic relationship, like a system of checks and balances. The 'me' exercises societal control over one's self. The 'me' is what prevents someone from breaking the rules or boundaries of societal expectations. The 'I' allows the individual to still express creativity and individualism and understand when to possibly bend and stretch the rules that govern social interactions. The 'I' and the 'me' make up the self.</a:t>
            </a:r>
            <a:endParaRPr dirty="0" lang="en-US"/>
          </a:p>
        </p:txBody>
      </p:sp>
      <p:sp>
        <p:nvSpPr>
          <p:cNvPr id="3" name="Title 7">
            <a:extLst>
              <a:ext uri="{E770EA45-3E67-498D-BFD4-966375C98EF7}">
                <a16:creationId xmlns:a16="http://schemas.microsoft.com/office/drawing/2010/main" id="{AFCE7B28-1F70-484E-BD55-CC066FFC5B78}"/>
              </a:ext>
            </a:extLst>
          </p:cNvPr>
          <p:cNvSpPr>
            <a:spLocks noGrp="true"/>
          </p:cNvSpPr>
          <p:nvPr>
            <p:ph idx="1" type="title"/>
          </p:nvPr>
        </p:nvSpPr>
        <p:spPr/>
        <p:txBody>
          <a:bodyPr rtlCol="0"/>
          <a:lstStyle/>
          <a:p>
            <a:pPr/>
            <a:r>
              <a:rPr dirty="0" lang="en-US"/>
              <a:t>Mead's Theory of Self: Two Sides of Self</a:t>
            </a:r>
            <a:endParaRPr dirty="0" lang="en-US"/>
          </a:p>
        </p:txBody>
      </p:sp>
    </p:spTree>
    <p:extLst>
      <p:ext uri="{65CF3A12-9F31-4F99-B12E-BD68DD818735}">
        <p14:creationId xmlns:p14="http://schemas.microsoft.com/office/powerpoint/2010/main" val="1727767550746"/>
      </p:ext>
    </p:extLst>
  </p:cSld>
  <p:clrMapOvr>
    <a:masterClrMapping/>
  </p:clrMapOvr>
  <mc:AlternateContent xmlns:mc="http://schemas.openxmlformats.org/markup-compatibility/2006">
    <mc:Choice xmlns:p14="http://schemas.microsoft.com/office/powerpoint/2010/main" Requires="p14">
      <p:transition p14:dur="1500" spd="slow">
        <p14:prism dir="r"/>
      </p:transition>
    </mc:Choice>
    <mc:Fallback>
      <p:transition xmlns:p14="http://schemas.microsoft.com/office/powerpoint/2010/main" spd="slow">
        <p:fade/>
      </p:transition>
    </mc:Fallback>
  </mc:AlternateContent>
</p:sld>
</file>

<file path=ppt/slides/slide2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Content Placeholder 2">
            <a:extLst>
              <a:ext uri="{67D67CB8-DDDD-481E-8515-7FAEF7F1E95B}">
                <a16:creationId xmlns:a16="http://schemas.microsoft.com/office/drawing/2010/main" id="{0AA565E0-4628-4080-BA76-1351329820E7}"/>
              </a:ext>
            </a:extLst>
          </p:cNvPr>
          <p:cNvSpPr>
            <a:spLocks noGrp="true"/>
          </p:cNvSpPr>
          <p:nvPr>
            <p:ph/>
          </p:nvPr>
        </p:nvSpPr>
        <p:spPr/>
        <p:txBody>
          <a:bodyPr rtlCol="0">
            <a:normAutofit fontScale="100000" lnSpcReduction="0"/>
          </a:bodyPr>
          <a:lstStyle/>
          <a:p>
            <a:pPr/>
            <a:r>
              <a:rPr dirty="0" lang="en-US"/>
              <a:t>Mead held the notion that humans form their self-images via connections with others. He contended that the Self results from society's experience, which would be the part of a person's personality that includes self-awareness or self-image.</a:t>
            </a:r>
          </a:p>
          <a:p>
            <a:pPr/>
            <a:r>
              <a:rPr dirty="0" lang="en-US"/>
              <a:t>According to Mead, language and other symbolic representations are uniquely human in how they carry sense. Therefore, the best way to understand others is to imagine the scenario from their point of view first. He formulated the term "taking the other's role" to describe the way people perceive themselves concerning others. When children are in this phase, they begin to mimic their surroundings. Because of this, parents usually avoid using foul language in front of their children.</a:t>
            </a:r>
            <a:endParaRPr dirty="0" lang="en-US"/>
          </a:p>
        </p:txBody>
      </p:sp>
      <p:sp>
        <p:nvSpPr>
          <p:cNvPr id="3" name="Title 7">
            <a:extLst>
              <a:ext uri="{4B8E2142-57DD-41B2-9906-AE5FD673A7F9}">
                <a16:creationId xmlns:a16="http://schemas.microsoft.com/office/drawing/2010/main" id="{D6E03898-C00E-4FFB-9D6A-7D507B100E56}"/>
              </a:ext>
            </a:extLst>
          </p:cNvPr>
          <p:cNvSpPr>
            <a:spLocks noGrp="true"/>
          </p:cNvSpPr>
          <p:nvPr>
            <p:ph idx="1" type="title"/>
          </p:nvPr>
        </p:nvSpPr>
        <p:spPr/>
        <p:txBody>
          <a:bodyPr rtlCol="0"/>
          <a:lstStyle/>
          <a:p>
            <a:pPr/>
            <a:r>
              <a:rPr dirty="0" lang="en-US"/>
              <a:t>Mead's Theory of Self: Development of Self</a:t>
            </a:r>
            <a:endParaRPr dirty="0" lang="en-US"/>
          </a:p>
        </p:txBody>
      </p:sp>
    </p:spTree>
    <p:extLst>
      <p:ext uri="{C6B3EC39-8001-4F05-A19F-DC1B8C2B0B1A}">
        <p14:creationId xmlns:p14="http://schemas.microsoft.com/office/powerpoint/2010/main" val="1727767550748"/>
      </p:ext>
    </p:extLst>
  </p:cSld>
  <p:clrMapOvr>
    <a:masterClrMapping/>
  </p:clrMapOvr>
</p:sld>
</file>

<file path=ppt/slides/slide2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F3AFEBD9-79AB-4E8C-8E7E-F252DE1F927D}">
                <a16:creationId xmlns:a16="http://schemas.microsoft.com/office/drawing/2010/main" id="{FC22F8BB-A4C2-4B29-9D8C-A93066A4A7CC}"/>
              </a:ext>
            </a:extLst>
          </p:cNvPr>
          <p:cNvSpPr/>
          <p:nvPr>
            <p:ph type="title"/>
          </p:nvPr>
        </p:nvSpPr>
        <p:spPr>
          <a:xfrm flipH="false" flipV="false" rot="0">
            <a:off x="600075" y="181510"/>
            <a:ext cx="8001000" cy="571500"/>
          </a:xfrm>
        </p:spPr>
        <p:txBody>
          <a:bodyPr rtlCol="0"/>
          <a:lstStyle/>
          <a:p>
            <a:pPr/>
            <a:r>
              <a:rPr dirty="0" lang="en-US"/>
              <a:t>Mead's Development of Self  </a:t>
            </a:r>
            <a:endParaRPr dirty="0" lang="en-US"/>
          </a:p>
        </p:txBody>
      </p:sp>
      <p:pic>
        <p:nvPicPr>
          <p:cNvPr id="3" name="">
            <a:extLst>
              <a:ext uri="{BB86BDC9-CAA3-4E32-B14D-9FFFB224743E}">
                <a16:creationId xmlns:a16="http://schemas.microsoft.com/office/drawing/2010/main" id="{F3C25BA7-A026-4684-92F5-97C82501B5AC}"/>
              </a:ext>
            </a:extLst>
          </p:cNvPr>
          <p:cNvPicPr>
            <a:picLocks noChangeAspect="true"/>
          </p:cNvPicPr>
          <p:nvPr>
            <p:ph idx="1" type="pic"/>
          </p:nvPr>
        </p:nvPicPr>
        <p:blipFill>
          <a:blip r:link="rId2"/>
          <a:srcRect b="5340" t="5340"/>
          <a:stretch>
            <a:fillRect/>
          </a:stretch>
        </p:blipFill>
        <p:spPr>
          <a:xfrm flipH="false" flipV="false" rot="0">
            <a:off x="600075" y="717144"/>
            <a:ext cx="2571750" cy="2297090"/>
          </a:xfrm>
          <a:noFill/>
        </p:spPr>
      </p:pic>
      <p:sp>
        <p:nvSpPr>
          <p:cNvPr id="4" name="Content Placeholder 2">
            <a:extLst>
              <a:ext uri="{365E5F7F-6473-4FA1-95E7-18E59676D034}">
                <a16:creationId xmlns:a16="http://schemas.microsoft.com/office/drawing/2010/main" id="{1824DB43-48C7-4E38-8A9B-FCB436D4DD0C}"/>
              </a:ext>
            </a:extLst>
          </p:cNvPr>
          <p:cNvSpPr/>
          <p:nvPr>
            <p:ph idx="2" type="body"/>
          </p:nvPr>
        </p:nvSpPr>
        <p:spPr>
          <a:xfrm flipH="false" flipV="false" rot="0">
            <a:off x="600075" y="2922660"/>
            <a:ext cx="2571750" cy="1782293"/>
          </a:xfrm>
        </p:spPr>
        <p:txBody>
          <a:bodyPr rtlCol="0">
            <a:noAutofit/>
          </a:bodyPr>
          <a:lstStyle/>
          <a:p>
            <a:pPr/>
            <a:r>
              <a:rPr b="1" dirty="0" lang="en-US" sz="1300">
                <a:latin typeface="+mn-lt"/>
              </a:rPr>
              <a:t>Language</a:t>
            </a:r>
            <a:r>
              <a:rPr dirty="0" lang="en-US" sz="1300"/>
              <a:t> develops self by allowing individuals to respond to each other through symbols, gestures, words, and sounds. It conveys others' attitudes and opinions toward a subject or the person. Emotions, such as anger, happiness, and confusion, are conveyed through language.</a:t>
            </a:r>
            <a:endParaRPr dirty="0" lang="en-US" sz="1300"/>
          </a:p>
        </p:txBody>
      </p:sp>
      <p:sp>
        <p:nvSpPr>
          <p:cNvPr hidden="false" id="5" name="Content Placeholder 2">
            <a:extLst>
              <a:ext uri="{9DB59E32-7506-4D97-A0F6-D7B2F59F5FE7}">
                <a16:creationId xmlns:a16="http://schemas.microsoft.com/office/drawing/2010/main" id="{FB182DCD-BA63-498C-8B9F-6EBDAE867AD4}"/>
              </a:ext>
            </a:extLst>
          </p:cNvPr>
          <p:cNvSpPr/>
          <p:nvPr>
            <p:ph idx="3" type="body"/>
          </p:nvPr>
        </p:nvSpPr>
        <p:spPr>
          <a:xfrm flipH="false" flipV="false" rot="0">
            <a:off x="3371700" y="717144"/>
            <a:ext cx="2400599" cy="1750493"/>
          </a:xfrm>
        </p:spPr>
        <p:txBody>
          <a:bodyPr anchor="t" rtlCol="0">
            <a:noAutofit/>
          </a:bodyPr>
          <a:lstStyle/>
          <a:p>
            <a:pPr/>
            <a:r>
              <a:rPr b="1" dirty="0" lang="en-US" sz="1200">
                <a:latin typeface="+mn-lt"/>
              </a:rPr>
              <a:t>Play</a:t>
            </a:r>
            <a:r>
              <a:rPr dirty="0" lang="en-US" sz="1200"/>
              <a:t> develops self by allowing individuals to take on different roles, pretend, and express expectation of others. It develops one's self-consciousness through role-playing. During role-play, a person is able to internalize the perspective of others and develop an understanding of how others feel about themselves and others in a variety of social situations.</a:t>
            </a:r>
            <a:endParaRPr dirty="0" lang="en-US" sz="1200"/>
          </a:p>
        </p:txBody>
      </p:sp>
      <p:pic>
        <p:nvPicPr>
          <p:cNvPr hidden="false" id="6" name="Picture Placeholder 2">
            <a:extLst>
              <a:ext uri="{2D5A9313-A0A6-4F35-A7B4-5D25B04F60FB}">
                <a16:creationId xmlns:a16="http://schemas.microsoft.com/office/drawing/2010/main" id="{C6B29B5F-BEB2-4FDA-B1B7-05EAD814C333}"/>
              </a:ext>
            </a:extLst>
          </p:cNvPr>
          <p:cNvPicPr>
            <a:picLocks noChangeAspect="true"/>
          </p:cNvPicPr>
          <p:nvPr>
            <p:ph idx="4" type="pic"/>
          </p:nvPr>
        </p:nvPicPr>
        <p:blipFill>
          <a:blip r:link="rId3"/>
          <a:srcRect l="19348" r="19348"/>
          <a:stretch>
            <a:fillRect/>
          </a:stretch>
        </p:blipFill>
        <p:spPr>
          <a:xfrm flipH="false" flipV="false" rot="0">
            <a:off x="3371699" y="2467637"/>
            <a:ext cx="2400600" cy="2251672"/>
          </a:xfrm>
          <a:noFill/>
        </p:spPr>
      </p:pic>
      <p:pic>
        <p:nvPicPr>
          <p:cNvPr hidden="false" id="7" name="Picture Placeholder 2">
            <a:extLst>
              <a:ext uri="{2F994B3D-0583-42DD-B236-5470F69CFE9C}">
                <a16:creationId xmlns:a16="http://schemas.microsoft.com/office/drawing/2010/main" id="{E6303895-7EB3-4649-9878-176416A60E86}"/>
              </a:ext>
            </a:extLst>
          </p:cNvPr>
          <p:cNvPicPr>
            <a:picLocks noChangeAspect="true"/>
          </p:cNvPicPr>
          <p:nvPr>
            <p:ph idx="5" type="pic"/>
          </p:nvPr>
        </p:nvPicPr>
        <p:blipFill>
          <a:blip r:link="rId4"/>
          <a:srcRect l="12385" r="12385"/>
          <a:stretch>
            <a:fillRect/>
          </a:stretch>
        </p:blipFill>
        <p:spPr>
          <a:xfrm flipH="false" flipV="false" rot="0">
            <a:off x="5991394" y="717144"/>
            <a:ext cx="2537071" cy="2529284"/>
          </a:xfrm>
          <a:noFill/>
        </p:spPr>
      </p:pic>
      <p:sp>
        <p:nvSpPr>
          <p:cNvPr hidden="false" id="8" name="Content Placeholder 2">
            <a:extLst>
              <a:ext uri="{4B6C8EFC-1E72-4336-9718-59F6EE6AE078}">
                <a16:creationId xmlns:a16="http://schemas.microsoft.com/office/drawing/2010/main" id="{F0976B75-4089-4E35-887E-C36D5007DCC1}"/>
              </a:ext>
            </a:extLst>
          </p:cNvPr>
          <p:cNvSpPr/>
          <p:nvPr>
            <p:ph idx="6" type="body"/>
          </p:nvPr>
        </p:nvSpPr>
        <p:spPr>
          <a:xfrm flipH="false" flipV="false" rot="0">
            <a:off x="5991394" y="3050102"/>
            <a:ext cx="2537071" cy="1669207"/>
          </a:xfrm>
        </p:spPr>
        <p:txBody>
          <a:bodyPr rtlCol="0">
            <a:noAutofit/>
          </a:bodyPr>
          <a:lstStyle/>
          <a:p>
            <a:pPr/>
            <a:r>
              <a:rPr b="1" dirty="0" lang="en-US" sz="1400">
                <a:latin typeface="+mn-lt"/>
              </a:rPr>
              <a:t>Games</a:t>
            </a:r>
            <a:r>
              <a:rPr dirty="0" lang="en-US" sz="1300"/>
              <a:t> develop self by allowing individuals to understand and adhere to the rules of the activity. Self is developed by understanding that there are rules in which one must abide by in order to win the game or be successful at an activity.</a:t>
            </a:r>
            <a:endParaRPr dirty="0" lang="en-US" sz="1300"/>
          </a:p>
        </p:txBody>
      </p:sp>
    </p:spTree>
    <p:extLst>
      <p:ext uri="{D60542CF-523D-43FB-9C13-432AFAC6CD56}">
        <p14:creationId xmlns:p14="http://schemas.microsoft.com/office/powerpoint/2010/main" val="1727767550750"/>
      </p:ext>
    </p:extLst>
  </p:cSld>
  <p:clrMapOvr>
    <a:masterClrMapping/>
  </p:clrMapOvr>
  <p:transition spd="slow">
    <p:push dir="l"/>
  </p:transition>
</p:sld>
</file>

<file path=ppt/slides/slide2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EEEDB33B-3185-4BEE-8211-C946EA3468CE}">
                <a16:creationId xmlns:a16="http://schemas.microsoft.com/office/drawing/2010/main" id="{5222B40E-DF1A-447D-B067-AFE481122DB4}"/>
              </a:ext>
            </a:extLst>
          </p:cNvPr>
          <p:cNvSpPr>
            <a:spLocks noGrp="true"/>
          </p:cNvSpPr>
          <p:nvPr>
            <p:ph type="title"/>
          </p:nvPr>
        </p:nvSpPr>
        <p:spPr/>
        <p:txBody>
          <a:bodyPr rtlCol="0"/>
          <a:lstStyle/>
          <a:p>
            <a:pPr/>
            <a:r>
              <a:rPr dirty="0" lang="en-US"/>
              <a:t>What is the main idea of the sociocultural theory?</a:t>
            </a:r>
            <a:endParaRPr dirty="0" lang="en-US"/>
          </a:p>
        </p:txBody>
      </p:sp>
      <p:pic>
        <p:nvPicPr>
          <p:cNvPr id="3" name="Content Placeholder 2">
            <a:extLst>
              <a:ext uri="{96D14B59-F0CD-4876-9B1F-149AA7334A0A}">
                <a16:creationId xmlns:a16="http://schemas.microsoft.com/office/drawing/2010/main" id="{08B6FDE1-6FB8-4200-9DFE-129D22A5857B}"/>
              </a:ext>
            </a:extLst>
          </p:cNvPr>
          <p:cNvPicPr>
            <a:picLocks noChangeAspect="true" noGrp="true"/>
          </p:cNvPicPr>
          <p:nvPr>
            <p:ph idx="1"/>
          </p:nvPr>
        </p:nvPicPr>
        <p:blipFill>
          <a:blip r:embed="rId2"/>
          <a:srcRect l="4671" r="4671"/>
          <a:stretch>
            <a:fillRect/>
          </a:stretch>
        </p:blipFill>
        <p:spPr>
          <a:xfrm flipH="false" flipV="false"/>
          <a:noFill/>
        </p:spPr>
      </p:pic>
      <p:sp>
        <p:nvSpPr>
          <p:cNvPr id="4" name="Text Placeholder 3">
            <a:extLst>
              <a:ext uri="{036A0088-065A-45FC-9619-74D38206B331}">
                <a16:creationId xmlns:a16="http://schemas.microsoft.com/office/drawing/2010/main" id="{E6851494-861C-4261-B3BF-66635C36ADBB}"/>
              </a:ext>
            </a:extLst>
          </p:cNvPr>
          <p:cNvSpPr>
            <a:spLocks noGrp="true"/>
          </p:cNvSpPr>
          <p:nvPr>
            <p:ph idx="2" type="body"/>
          </p:nvPr>
        </p:nvSpPr>
        <p:spPr/>
        <p:txBody>
          <a:bodyPr rtlCol="0">
            <a:normAutofit fontScale="77500" lnSpcReduction="20000"/>
          </a:bodyPr>
          <a:lstStyle/>
          <a:p>
            <a:pPr/>
            <a:r>
              <a:rPr dirty="0" lang="en-US"/>
              <a:t>The main idea of the sociocultural theory is that the development of the human mind is dependent on social interaction.This theory states that the development of the human mind is dependent on social interaction.Vygotsky's sociocultural approach is a theory of human development that focuses on the joint contribution of social and cultural factors to cognitive functioning. The theory is based on the premise that humans develop their mental abilities through interaction with their culture.</a:t>
            </a:r>
            <a:endParaRPr dirty="0" lang="en-US"/>
          </a:p>
        </p:txBody>
      </p:sp>
    </p:spTree>
    <p:extLst>
      <p:ext uri="{E9D5FCB2-659E-40E3-82E8-9B7DE1131051}">
        <p14:creationId xmlns:p14="http://schemas.microsoft.com/office/powerpoint/2010/main" val="1727767550752"/>
      </p:ext>
    </p:extLst>
  </p:cSld>
  <p:clrMapOvr>
    <a:masterClrMapping/>
  </p:clrMapOvr>
  <mc:AlternateContent xmlns:mc="http://schemas.openxmlformats.org/markup-compatibility/2006">
    <mc:Choice xmlns:p14="http://schemas.microsoft.com/office/powerpoint/2010/main" Requires="p14">
      <p:transition p14:dur="1500" spd="slow">
        <p14:prism dir="r"/>
      </p:transition>
    </mc:Choice>
    <mc:Fallback>
      <p:transition xmlns:p14="http://schemas.microsoft.com/office/powerpoint/2010/main" spd="slow">
        <p:fade/>
      </p:transition>
    </mc:Fallback>
  </mc:AlternateContent>
</p:sld>
</file>

<file path=ppt/slides/slide2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ext Placeholder 2">
            <a:extLst>
              <a:ext uri="{2F056E73-C4B0-4661-9E61-2E26B52C9014}">
                <a16:creationId xmlns:a16="http://schemas.microsoft.com/office/drawing/2010/main" id="{323EEB00-4E03-4828-95EC-A8E2958C8B76}"/>
              </a:ext>
            </a:extLst>
          </p:cNvPr>
          <p:cNvSpPr>
            <a:spLocks noGrp="true"/>
          </p:cNvSpPr>
          <p:nvPr>
            <p:ph idx="1" type="body"/>
          </p:nvPr>
        </p:nvSpPr>
        <p:spPr>
          <a:xfrm flipH="false" flipV="false" rot="0">
            <a:off x="597495" y="917175"/>
            <a:ext cx="7472264" cy="3605827"/>
          </a:xfrm>
        </p:spPr>
        <p:txBody>
          <a:bodyPr rtlCol="0">
            <a:normAutofit fontScale="100000" lnSpcReduction="10000"/>
          </a:bodyPr>
          <a:lstStyle/>
          <a:p>
            <a:pPr/>
            <a:r>
              <a:rPr dirty="0" lang="en-US"/>
              <a:t>Kelly has a problem. Recently, she's lost interest in the things she used to love to do. She feels sad most of the time, and she spends a lot of time in bed. In fact, she's been sleeping a lot more than usual. Her psychologist believes that she's suffering from depression. What causes depression and other psychological disorders? There are many theories about the causes of abnormality. Some psychologists believe that mental illness is caused by medical or biological causes. Others believe that disorders like depression are caused by faulty thought patterns.</a:t>
            </a:r>
          </a:p>
          <a:p>
            <a:pPr/>
            <a:r>
              <a:rPr dirty="0" lang="en-US"/>
              <a:t>If Kelly's depression is caused by her family fighting, sociocultural treatments like family therapy can directly address the issues. Sociocultural theory is that it looks at the issue of labeling. Everyone has certain labels attached to them: sister, mother, lover, doctor, runner. The list could go on and on.</a:t>
            </a:r>
          </a:p>
          <a:p>
            <a:pPr/>
            <a:r>
              <a:rPr dirty="0" lang="en-US"/>
              <a:t> Some labels are generally considered positive (like 'doctor'), and some are generally considered negative (like 'disorganized'). But even the positive labels come with expectations and stereotypes that might cause stress or other mental health issues. And some negative labels can have devastating effects for people.</a:t>
            </a:r>
            <a:endParaRPr dirty="0" lang="en-US"/>
          </a:p>
        </p:txBody>
      </p:sp>
    </p:spTree>
    <p:extLst>
      <p:ext uri="{A59D2E0D-FA4B-4E37-B3D9-C330CEE8CD3C}">
        <p14:creationId xmlns:p14="http://schemas.microsoft.com/office/powerpoint/2010/main" val="1727767550753"/>
      </p:ext>
    </p:extLst>
  </p:cSld>
  <p:clrMapOvr>
    <a:masterClrMapping/>
  </p:clrMapOvr>
  <p:transition spd="slow">
    <p:push dir="l"/>
  </p:transition>
</p:sld>
</file>

<file path=ppt/slides/slide2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E17BF9D6-D09C-4EA7-8B3D-A6931AD387F0}">
                <a16:creationId xmlns:a16="http://schemas.microsoft.com/office/drawing/2010/main" id="{034A7CBD-FBB3-41CC-8D8A-78E150DC0198}"/>
              </a:ext>
            </a:extLst>
          </p:cNvPr>
          <p:cNvSpPr/>
          <p:nvPr>
            <p:ph type="title"/>
          </p:nvPr>
        </p:nvSpPr>
        <p:spPr>
          <a:xfrm flipH="false" flipV="false" rot="0">
            <a:off x="597495" y="4431112"/>
            <a:ext cx="7480300" cy="511703"/>
          </a:xfrm>
        </p:spPr>
        <p:txBody>
          <a:bodyPr rtlCol="0"/>
          <a:lstStyle/>
          <a:p>
            <a:pPr/>
            <a:r>
              <a:rPr dirty="0" lang="en-US"/>
              <a:t>A Sociocultural Scenario </a:t>
            </a:r>
            <a:endParaRPr dirty="0" lang="en-US"/>
          </a:p>
        </p:txBody>
      </p:sp>
      <p:sp>
        <p:nvSpPr>
          <p:cNvPr id="3" name="Text Placeholder 2">
            <a:extLst>
              <a:ext uri="{704DAF0A-9BE0-4CEE-9EFB-63A03061151F}">
                <a16:creationId xmlns:a16="http://schemas.microsoft.com/office/drawing/2010/main" id="{7AAACCDD-1107-4AE1-8E3B-1B72A0530DE4}"/>
              </a:ext>
            </a:extLst>
          </p:cNvPr>
          <p:cNvSpPr/>
          <p:nvPr>
            <p:ph idx="1" type="body"/>
          </p:nvPr>
        </p:nvSpPr>
        <p:spPr>
          <a:xfrm flipH="false" flipV="false" rot="0">
            <a:off x="597495" y="917175"/>
            <a:ext cx="7472264" cy="3605827"/>
          </a:xfrm>
        </p:spPr>
        <p:txBody>
          <a:bodyPr rtlCol="0">
            <a:normAutofit fontScale="100000" lnSpcReduction="10000"/>
          </a:bodyPr>
          <a:lstStyle/>
          <a:p>
            <a:pPr/>
            <a:r>
              <a:rPr dirty="0" lang="en-US"/>
              <a:t>Kelly has a problem. Recently, she's lost interest in the things she used to love to do. She feels sad most of the time, and she spends a lot of time in bed. In fact, she's been sleeping a lot more than usual. Her psychologist believes that she's suffering from depression. What causes depression and other psychological disorders? There are many theories about the causes of abnormality. Some psychologists believe that mental illness is caused by medical or biological causes. Others believe that disorders like depression are caused by faulty thought patterns.</a:t>
            </a:r>
          </a:p>
          <a:p>
            <a:pPr/>
            <a:r>
              <a:rPr dirty="0" lang="en-US"/>
              <a:t>If Kelly's depression is caused by her family fighting, sociocultural treatments like family therapy can directly address the issues. Sociocultural theory is that it looks at the issue of labeling. Everyone has certain labels attached to them: sister, mother, lover, doctor, runner. The list could go on and on.</a:t>
            </a:r>
          </a:p>
          <a:p>
            <a:pPr/>
            <a:r>
              <a:rPr dirty="0" lang="en-US"/>
              <a:t> Some labels are generally considered positive (like 'doctor'), and some are generally considered negative (like 'disorganized'). But even the positive labels come with expectations and stereotypes that might cause stress or other mental health issues. And some negative labels can have devastating effects for people.</a:t>
            </a:r>
            <a:endParaRPr dirty="0" lang="en-US"/>
          </a:p>
        </p:txBody>
      </p:sp>
    </p:spTree>
    <p:extLst>
      <p:ext uri="{EA1B00FD-7ED6-46DC-B092-D57B4EEEB3B0}">
        <p14:creationId xmlns:p14="http://schemas.microsoft.com/office/powerpoint/2010/main" val="1727767550755"/>
      </p:ext>
    </p:extLst>
  </p:cSld>
  <p:clrMapOvr>
    <a:masterClrMapping/>
  </p:clrMapOvr>
  <p:transition spd="slow">
    <p:wipe dir="l"/>
  </p:transition>
</p:sld>
</file>

<file path=ppt/slides/slide2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ext Placeholder 3">
            <a:extLst>
              <a:ext uri="{1F96723A-CCA8-45E1-B7CC-3AE1D2459CCF}">
                <a16:creationId xmlns:a16="http://schemas.microsoft.com/office/drawing/2010/main" id="{01428070-0961-4DB6-A1A8-CA12DCD029AF}"/>
              </a:ext>
            </a:extLst>
          </p:cNvPr>
          <p:cNvSpPr/>
          <p:nvPr>
            <p:ph type="body"/>
          </p:nvPr>
        </p:nvSpPr>
        <p:spPr>
          <a:xfrm flipH="false" flipV="false" rot="0">
            <a:off x="3828390" y="1313738"/>
            <a:ext cx="4744109" cy="3481386"/>
          </a:xfrm>
        </p:spPr>
        <p:txBody>
          <a:bodyPr rtlCol="0">
            <a:normAutofit fontScale="92500" lnSpcReduction="10000"/>
          </a:bodyPr>
          <a:lstStyle/>
          <a:p>
            <a:pPr algn="l"/>
            <a:r>
              <a:rPr dirty="0" lang="en-US"/>
              <a:t>-a Russian psychologist who developed the </a:t>
            </a:r>
            <a:r>
              <a:rPr b="1" dirty="0" i="1" lang="en-US">
                <a:latin typeface="+mn-lt"/>
              </a:rPr>
              <a:t>sociocultural theory</a:t>
            </a:r>
            <a:r>
              <a:rPr dirty="0" lang="en-US"/>
              <a:t> in the 1930s when he was living in Russia. His theory has been influential in educational psychology and developmental ps</a:t>
            </a:r>
            <a:r>
              <a:rPr dirty="0" lang="en-US"/>
              <a:t>y</a:t>
            </a:r>
            <a:r>
              <a:rPr dirty="0" lang="en-US"/>
              <a:t>c</a:t>
            </a:r>
            <a:r>
              <a:rPr dirty="0" lang="en-US"/>
              <a:t>h</a:t>
            </a:r>
            <a:r>
              <a:rPr dirty="0" lang="en-US"/>
              <a:t>o</a:t>
            </a:r>
            <a:r>
              <a:rPr dirty="0" lang="en-US"/>
              <a:t>l</a:t>
            </a:r>
            <a:r>
              <a:rPr dirty="0" lang="en-US"/>
              <a:t>o</a:t>
            </a:r>
            <a:r>
              <a:rPr dirty="0" lang="en-US"/>
              <a:t>g</a:t>
            </a:r>
            <a:r>
              <a:rPr dirty="0" lang="en-US"/>
              <a:t>y</a:t>
            </a:r>
            <a:r>
              <a:rPr dirty="0" lang="en-US"/>
              <a:t>.</a:t>
            </a:r>
          </a:p>
          <a:p>
            <a:pPr algn="l" indent="0" lvl="0" marL="0" rtl="false">
              <a:lnSpc>
                <a:spcPct val="100000"/>
              </a:lnSpc>
              <a:spcBef>
                <a:spcPts val="1200"/>
              </a:spcBef>
              <a:buClr>
                <a:schemeClr val="accent1"/>
              </a:buClr>
              <a:buFont typeface="Arial"/>
              <a:buNone/>
              <a:defRPr b="0" dirty="0" i="0" lang="en-US" sz="1600">
                <a:solidFill>
                  <a:schemeClr val="tx1"/>
                </a:solidFill>
                <a:latin typeface="Dosis"/>
              </a:defRPr>
            </a:pPr>
            <a:r>
              <a:rPr dirty="0" lang="en-US"/>
              <a:t>His sociocultural approach is a psychological theory that focuses on the interactions between individuals and society. It emphasizes the importance of culture, social interaction, and language in cognitive development.</a:t>
            </a:r>
          </a:p>
          <a:p>
            <a:pPr algn="l" indent="0" lvl="0" marL="0" rtl="false">
              <a:lnSpc>
                <a:spcPct val="100000"/>
              </a:lnSpc>
              <a:spcBef>
                <a:spcPts val="1200"/>
              </a:spcBef>
              <a:buClr>
                <a:schemeClr val="accent1"/>
              </a:buClr>
              <a:buFont typeface="Arial"/>
              <a:buNone/>
              <a:defRPr b="0" dirty="0" i="0" lang="en-US" sz="1600">
                <a:solidFill>
                  <a:schemeClr val="tx1"/>
                </a:solidFill>
                <a:latin typeface="Dosis"/>
              </a:defRPr>
            </a:pPr>
            <a:r>
              <a:rPr dirty="0" lang="en-US"/>
              <a:t> Vygotsky believed that </a:t>
            </a:r>
            <a:r>
              <a:rPr b="1" dirty="0" i="1" lang="en-US">
                <a:latin typeface="+mn-lt"/>
              </a:rPr>
              <a:t>children learn from their interactions with other people</a:t>
            </a:r>
            <a:r>
              <a:rPr dirty="0" lang="en-US"/>
              <a:t>, and that they learn better when they have an adult who can help them understand their learning tasks. He also believed that children could not develop their full potential without social interaction with adults and other children.</a:t>
            </a:r>
            <a:endParaRPr dirty="0" lang="en-US"/>
          </a:p>
        </p:txBody>
      </p:sp>
      <p:sp>
        <p:nvSpPr>
          <p:cNvPr id="3" name="Title 1">
            <a:extLst>
              <a:ext uri="{8BBC9072-E8C9-45A6-A285-9B729E072646}">
                <a16:creationId xmlns:a16="http://schemas.microsoft.com/office/drawing/2010/main" id="{00517BE4-8CBF-4C61-BDFF-E51322EACB11}"/>
              </a:ext>
            </a:extLst>
          </p:cNvPr>
          <p:cNvSpPr/>
          <p:nvPr>
            <p:ph idx="1" type="title"/>
          </p:nvPr>
        </p:nvSpPr>
        <p:spPr/>
        <p:txBody>
          <a:bodyPr rtlCol="0"/>
          <a:lstStyle/>
          <a:p>
            <a:pPr/>
            <a:r>
              <a:rPr dirty="0" lang="en-US"/>
              <a:t>Lev Vygotsky (1886-1934)</a:t>
            </a:r>
            <a:endParaRPr dirty="0" lang="en-US"/>
          </a:p>
        </p:txBody>
      </p:sp>
      <p:pic>
        <p:nvPicPr>
          <p:cNvPr id="4" name="Picture Placeholder 2">
            <a:extLst>
              <a:ext uri="{A83E0C0B-1D97-4CDA-832C-5D519370E095}">
                <a16:creationId xmlns:a16="http://schemas.microsoft.com/office/drawing/2010/main" id="{10FA3EE9-7F8A-43A8-BA25-CAB04A6CBDFB}"/>
              </a:ext>
            </a:extLst>
          </p:cNvPr>
          <p:cNvPicPr/>
          <p:nvPr>
            <p:ph idx="2" type="pic"/>
          </p:nvPr>
        </p:nvPicPr>
        <p:blipFill>
          <a:blip r:link="rId2"/>
          <a:srcRect l="9920" r="9920"/>
          <a:stretch>
            <a:fillRect/>
          </a:stretch>
        </p:blipFill>
        <p:spPr>
          <a:xfrm flipH="false" flipV="false" rot="0">
            <a:off x="0" y="0"/>
            <a:ext cx="3603599" cy="5142900"/>
          </a:xfrm>
          <a:noFill/>
        </p:spPr>
      </p:pic>
    </p:spTree>
    <p:extLst>
      <p:ext uri="{4843BE62-6FC0-410F-9B58-5B147BD37345}">
        <p14:creationId xmlns:p14="http://schemas.microsoft.com/office/powerpoint/2010/main" val="1727767550757"/>
      </p:ext>
    </p:extLst>
  </p:cSld>
  <p:clrMapOvr>
    <a:masterClrMapping/>
  </p:clrMapOvr>
  <p:transition spd="slow">
    <p:pull dir="r"/>
  </p:transition>
</p:sld>
</file>

<file path=ppt/slides/slide2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Content Placeholder 2">
            <a:extLst>
              <a:ext uri="{4F19A100-C8B0-4243-87C0-04A7CDA5D844}">
                <a16:creationId xmlns:a16="http://schemas.microsoft.com/office/drawing/2010/main" id="{2053140E-6C61-4BD3-BA2E-814AD3665EF9}"/>
              </a:ext>
            </a:extLst>
          </p:cNvPr>
          <p:cNvSpPr>
            <a:spLocks noGrp="true"/>
          </p:cNvSpPr>
          <p:nvPr>
            <p:ph/>
          </p:nvPr>
        </p:nvSpPr>
        <p:spPr/>
        <p:txBody>
          <a:bodyPr rtlCol="0">
            <a:normAutofit fontScale="100000" lnSpcReduction="0"/>
          </a:bodyPr>
          <a:lstStyle/>
          <a:p>
            <a:pPr/>
            <a:r>
              <a:rPr dirty="0" lang="en-US"/>
              <a:t>The sociocultural theory is a theory of socialization that takes into account the social and cultural aspects of learning. The sociocultural theory is an approach to psychology that emphasizes the importance of culture on the way people think, act, and feel. The theory states that people learn from their environment, including the people around them, the media they consume, and the culture in which they live.</a:t>
            </a:r>
          </a:p>
          <a:p>
            <a:pPr/>
            <a:r>
              <a:rPr dirty="0" lang="en-US"/>
              <a:t>Let's say a child is born into a family with parents who are both doctors. The child would be more likely to grow up to be a doctor or some other medical professional. This is because they would have been exposed to doctors while growing up and also because they have grown up in an environment where it is common for people to become doctors.</a:t>
            </a:r>
            <a:endParaRPr dirty="0" lang="en-US"/>
          </a:p>
        </p:txBody>
      </p:sp>
      <p:sp>
        <p:nvSpPr>
          <p:cNvPr id="3" name="Title 7">
            <a:extLst>
              <a:ext uri="{8FEE0830-C93E-4EA6-B48A-3BBD3B30BE5E}">
                <a16:creationId xmlns:a16="http://schemas.microsoft.com/office/drawing/2010/main" id="{3F098C3C-B5B2-4623-A6F6-531AA57330E4}"/>
              </a:ext>
            </a:extLst>
          </p:cNvPr>
          <p:cNvSpPr>
            <a:spLocks noGrp="true"/>
          </p:cNvSpPr>
          <p:nvPr>
            <p:ph idx="1" type="title"/>
          </p:nvPr>
        </p:nvSpPr>
        <p:spPr/>
        <p:txBody>
          <a:bodyPr rtlCol="0"/>
          <a:lstStyle/>
          <a:p>
            <a:pPr/>
            <a:r>
              <a:rPr dirty="0" lang="en-US"/>
              <a:t>Lev Vygotsky's Sociocultural Theory </a:t>
            </a:r>
            <a:endParaRPr dirty="0" lang="en-US"/>
          </a:p>
        </p:txBody>
      </p:sp>
    </p:spTree>
    <p:extLst>
      <p:ext uri="{4A764436-6DDB-4A6D-96EA-255A67741FE6}">
        <p14:creationId xmlns:p14="http://schemas.microsoft.com/office/powerpoint/2010/main" val="1727767550759"/>
      </p:ext>
    </p:extLst>
  </p:cSld>
  <p:clrMapOvr>
    <a:masterClrMapping/>
  </p:clrMapOvr>
  <p:transition spd="slow">
    <p:push dir="l"/>
  </p:transition>
</p:sld>
</file>

<file path=ppt/slides/slide2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Content Placeholder 2">
            <a:extLst>
              <a:ext uri="{DD6052C9-2EC8-4A4D-88C5-3F61117AD1C5}">
                <a16:creationId xmlns:a16="http://schemas.microsoft.com/office/drawing/2010/main" id="{D0456E43-9F25-4C71-A1E7-BB645FAF244D}"/>
              </a:ext>
            </a:extLst>
          </p:cNvPr>
          <p:cNvSpPr>
            <a:spLocks noGrp="true"/>
          </p:cNvSpPr>
          <p:nvPr>
            <p:ph/>
          </p:nvPr>
        </p:nvSpPr>
        <p:spPr/>
        <p:txBody>
          <a:bodyPr rtlCol="0">
            <a:normAutofit fontScale="100000" lnSpcReduction="0"/>
          </a:bodyPr>
          <a:lstStyle/>
          <a:p>
            <a:pPr/>
            <a:r>
              <a:rPr dirty="0" lang="en-US"/>
              <a:t>Vygotsky's sociocultural theory is a developmental perspective that focuses on the social and cultural, in addition to biological factors that shape how people learn in the world. It is based on the idea that social and cultural tools, or artifacts, are used by people to construct their own development. </a:t>
            </a:r>
          </a:p>
          <a:p>
            <a:pPr/>
            <a:r>
              <a:rPr dirty="0" lang="en-US"/>
              <a:t>Some of these tools include private speech, which is when one talks to oneself while doing a task, and culture-specific tools, which are artifacts from a specific culture. The sociocultural theory states that adults should help children reach their full potential in order to make the most of their talents. Interactions like these are called scaffolding.</a:t>
            </a:r>
            <a:endParaRPr dirty="0" lang="en-US"/>
          </a:p>
        </p:txBody>
      </p:sp>
      <p:sp>
        <p:nvSpPr>
          <p:cNvPr id="3" name="Title 7">
            <a:extLst>
              <a:ext uri="{10A8320C-7321-4A7F-8DD3-B85DCA2D2779}">
                <a16:creationId xmlns:a16="http://schemas.microsoft.com/office/drawing/2010/main" id="{F9159E28-ADF8-4EFE-9426-D5207BBBDAA7}"/>
              </a:ext>
            </a:extLst>
          </p:cNvPr>
          <p:cNvSpPr>
            <a:spLocks noGrp="true"/>
          </p:cNvSpPr>
          <p:nvPr>
            <p:ph idx="1" type="title"/>
          </p:nvPr>
        </p:nvSpPr>
        <p:spPr/>
        <p:txBody>
          <a:bodyPr rtlCol="0"/>
          <a:lstStyle/>
          <a:p>
            <a:pPr/>
            <a:r>
              <a:rPr dirty="0" lang="en-US"/>
              <a:t>Lev Vygotsky's Sociocultural Theory </a:t>
            </a:r>
            <a:endParaRPr dirty="0" lang="en-US"/>
          </a:p>
        </p:txBody>
      </p:sp>
    </p:spTree>
    <p:extLst>
      <p:ext uri="{FFF49168-966D-4CB5-90B7-E173EA127F57}">
        <p14:creationId xmlns:p14="http://schemas.microsoft.com/office/powerpoint/2010/main" val="1727767550761"/>
      </p:ext>
    </p:extLst>
  </p:cSld>
  <p:clrMapOvr>
    <a:masterClrMapping/>
  </p:clrMapOvr>
</p:sld>
</file>

<file path=ppt/slides/slide2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2E73EC17-02B9-4883-9E26-B8066A445D86}">
                <a16:creationId xmlns:a16="http://schemas.microsoft.com/office/drawing/2010/main" id="{01F72B67-4792-419A-9FF2-5BE46AB329F7}"/>
              </a:ext>
            </a:extLst>
          </p:cNvPr>
          <p:cNvSpPr>
            <a:spLocks noGrp="true"/>
          </p:cNvSpPr>
          <p:nvPr>
            <p:ph type="title"/>
          </p:nvPr>
        </p:nvSpPr>
        <p:spPr>
          <a:xfrm flipH="false" flipV="false" rot="0">
            <a:off x="571500" y="224132"/>
            <a:ext cx="8001000" cy="690267"/>
          </a:xfrm>
        </p:spPr>
        <p:txBody>
          <a:bodyPr rtlCol="0"/>
          <a:lstStyle/>
          <a:p>
            <a:pPr/>
            <a:r>
              <a:rPr dirty="0" lang="en-US"/>
              <a:t>Vygotsky's Zone of Proximal Development </a:t>
            </a:r>
            <a:endParaRPr dirty="0" lang="en-US"/>
          </a:p>
        </p:txBody>
      </p:sp>
      <p:pic>
        <p:nvPicPr>
          <p:cNvPr id="3" name="">
            <a:extLst>
              <a:ext uri="{80CA5AC5-F5AB-4DC1-BEF3-81EFC6B7FAE8}">
                <a16:creationId xmlns:a16="http://schemas.microsoft.com/office/drawing/2010/main" id="{51201EE5-33B3-4B25-B195-61CD027ADB02}"/>
              </a:ext>
            </a:extLst>
          </p:cNvPr>
          <p:cNvPicPr>
            <a:picLocks noChangeAspect="true"/>
          </p:cNvPicPr>
          <p:nvPr>
            <p:ph idx="1" type="pic"/>
          </p:nvPr>
        </p:nvPicPr>
        <p:blipFill>
          <a:blip r:link="rId2"/>
          <a:srcRect l="27000" r="27000"/>
          <a:stretch>
            <a:fillRect/>
          </a:stretch>
        </p:blipFill>
        <p:spPr>
          <a:xfrm flipH="false" flipV="false" rot="0">
            <a:off x="615119" y="1321831"/>
            <a:ext cx="2556705" cy="2470230"/>
          </a:xfrm>
          <a:noFill/>
        </p:spPr>
      </p:pic>
      <p:sp>
        <p:nvSpPr>
          <p:cNvPr id="4" name="Content Placeholder 2">
            <a:extLst>
              <a:ext uri="{542C0D3A-42F5-4E66-BB8D-F76D2C6510DD}">
                <a16:creationId xmlns:a16="http://schemas.microsoft.com/office/drawing/2010/main" id="{74FC217C-26F9-4ED8-A36A-CF6952BADB4A}"/>
              </a:ext>
            </a:extLst>
          </p:cNvPr>
          <p:cNvSpPr>
            <a:spLocks noGrp="true"/>
          </p:cNvSpPr>
          <p:nvPr>
            <p:ph idx="2" type="body"/>
          </p:nvPr>
        </p:nvSpPr>
        <p:spPr>
          <a:xfrm flipH="false" flipV="false" rot="0">
            <a:off x="600075" y="3821132"/>
            <a:ext cx="2571750" cy="945778"/>
          </a:xfrm>
        </p:spPr>
        <p:txBody>
          <a:bodyPr rtlCol="0">
            <a:normAutofit fontScale="77500" lnSpcReduction="20000"/>
          </a:bodyPr>
          <a:lstStyle/>
          <a:p>
            <a:pPr/>
            <a:r>
              <a:rPr dirty="0" lang="en-US"/>
              <a:t>The </a:t>
            </a:r>
            <a:r>
              <a:rPr b="1" dirty="0" i="1" lang="en-US">
                <a:latin typeface="+mn-lt"/>
              </a:rPr>
              <a:t>zone of proximal development </a:t>
            </a:r>
            <a:r>
              <a:rPr dirty="0" lang="en-US"/>
              <a:t>(ZPD) is the distance between the level of a person's actual development and the level of their potential development, as determined by what they can do with the help or support of others. </a:t>
            </a:r>
            <a:endParaRPr dirty="0" lang="en-US"/>
          </a:p>
        </p:txBody>
      </p:sp>
      <p:sp>
        <p:nvSpPr>
          <p:cNvPr hidden="false" id="5" name="Content Placeholder 2">
            <a:extLst>
              <a:ext uri="{9CD4B9F0-3C30-4F27-A1D9-BEFAA9ADCC60}">
                <a16:creationId xmlns:a16="http://schemas.microsoft.com/office/drawing/2010/main" id="{86BC8207-BC0F-49B3-85A8-DB532D7E9DC3}"/>
              </a:ext>
            </a:extLst>
          </p:cNvPr>
          <p:cNvSpPr>
            <a:spLocks noGrp="true"/>
          </p:cNvSpPr>
          <p:nvPr>
            <p:ph idx="3" type="body"/>
          </p:nvPr>
        </p:nvSpPr>
        <p:spPr>
          <a:xfrm flipH="false" flipV="false" rot="0">
            <a:off x="3306926" y="1321831"/>
            <a:ext cx="2446941" cy="911441"/>
          </a:xfrm>
        </p:spPr>
        <p:txBody>
          <a:bodyPr anchor="t" rtlCol="0">
            <a:noAutofit/>
          </a:bodyPr>
          <a:lstStyle/>
          <a:p>
            <a:pPr/>
            <a:r>
              <a:rPr dirty="0" lang="en-US" sz="1200"/>
              <a:t>The zone of proximal development is the difference between what children can do on their own and what they can do with help from adults or more capable peers. </a:t>
            </a:r>
            <a:endParaRPr dirty="0" lang="en-US" sz="1200"/>
          </a:p>
        </p:txBody>
      </p:sp>
      <p:pic>
        <p:nvPicPr>
          <p:cNvPr hidden="false" id="6" name="Picture Placeholder 2">
            <a:extLst>
              <a:ext uri="{65F6F53D-122C-427F-AAEB-30E9E06A45B1}">
                <a16:creationId xmlns:a16="http://schemas.microsoft.com/office/drawing/2010/main" id="{4FB2EA98-4AC4-440A-8D9E-303FA4F10A2B}"/>
              </a:ext>
            </a:extLst>
          </p:cNvPr>
          <p:cNvPicPr>
            <a:picLocks noChangeAspect="true" noGrp="true"/>
          </p:cNvPicPr>
          <p:nvPr>
            <p:ph idx="4" type="pic"/>
          </p:nvPr>
        </p:nvPicPr>
        <p:blipFill>
          <a:blip r:link="rId3"/>
          <a:srcRect l="874" r="874"/>
          <a:stretch>
            <a:fillRect/>
          </a:stretch>
        </p:blipFill>
        <p:spPr>
          <a:xfrm flipH="false" flipV="false" rot="0">
            <a:off x="3306926" y="2218013"/>
            <a:ext cx="2446941" cy="2548897"/>
          </a:xfrm>
          <a:noFill/>
        </p:spPr>
      </p:pic>
      <p:pic>
        <p:nvPicPr>
          <p:cNvPr hidden="false" id="7" name="Picture Placeholder 2">
            <a:extLst>
              <a:ext uri="{8830C3E0-3129-4555-A351-DCEE5FEA2DA1}">
                <a16:creationId xmlns:a16="http://schemas.microsoft.com/office/drawing/2010/main" id="{486126CB-E41A-4A4E-9E47-EF5D48CDDB7F}"/>
              </a:ext>
            </a:extLst>
          </p:cNvPr>
          <p:cNvPicPr>
            <a:picLocks noChangeAspect="true" noGrp="true"/>
          </p:cNvPicPr>
          <p:nvPr>
            <p:ph idx="5" type="pic"/>
          </p:nvPr>
        </p:nvPicPr>
        <p:blipFill>
          <a:blip r:link="rId4"/>
          <a:srcRect l="6928" r="6928"/>
          <a:stretch>
            <a:fillRect/>
          </a:stretch>
        </p:blipFill>
        <p:spPr>
          <a:xfrm flipH="false" flipV="false" rot="0">
            <a:off x="5893782" y="1332987"/>
            <a:ext cx="2678718" cy="2591311"/>
          </a:xfrm>
          <a:noFill/>
        </p:spPr>
      </p:pic>
      <p:sp>
        <p:nvSpPr>
          <p:cNvPr hidden="false" id="8" name="Content Placeholder 2">
            <a:extLst>
              <a:ext uri="{BFC3EF79-2A53-4623-84E0-D61E53331E31}">
                <a16:creationId xmlns:a16="http://schemas.microsoft.com/office/drawing/2010/main" id="{1E16FD3A-35A2-4EA8-9C56-28B2225C809D}"/>
              </a:ext>
            </a:extLst>
          </p:cNvPr>
          <p:cNvSpPr>
            <a:spLocks noGrp="true"/>
          </p:cNvSpPr>
          <p:nvPr>
            <p:ph idx="6" type="body"/>
          </p:nvPr>
        </p:nvSpPr>
        <p:spPr>
          <a:xfrm flipH="false" flipV="false" rot="0">
            <a:off x="5893782" y="3821133"/>
            <a:ext cx="2678719" cy="945776"/>
          </a:xfrm>
        </p:spPr>
        <p:txBody>
          <a:bodyPr rtlCol="0">
            <a:normAutofit fontScale="70000" lnSpcReduction="20000"/>
          </a:bodyPr>
          <a:lstStyle/>
          <a:p>
            <a:pPr/>
            <a:r>
              <a:rPr dirty="0" lang="en-US"/>
              <a:t>In short, known as </a:t>
            </a:r>
            <a:r>
              <a:rPr b="1" dirty="0" i="1" lang="en-US">
                <a:latin typeface="+mn-lt"/>
              </a:rPr>
              <a:t>developmental zone </a:t>
            </a:r>
            <a:r>
              <a:rPr dirty="0" lang="en-US"/>
              <a:t>or </a:t>
            </a:r>
            <a:r>
              <a:rPr b="1" dirty="0" i="1" lang="en-US">
                <a:latin typeface="+mn-lt"/>
              </a:rPr>
              <a:t>zone of support</a:t>
            </a:r>
            <a:r>
              <a:rPr dirty="0" lang="en-US"/>
              <a:t>. Learning is seen as a social process that involves interaction between one's current skills and knowledge, the task or problem being learned, and an expert or more knowledgeable peer.</a:t>
            </a:r>
            <a:endParaRPr dirty="0" lang="en-US"/>
          </a:p>
        </p:txBody>
      </p:sp>
    </p:spTree>
    <p:extLst>
      <p:ext uri="{0A4CFE66-5542-4B1B-AC31-C8F708883B0F}">
        <p14:creationId xmlns:p14="http://schemas.microsoft.com/office/powerpoint/2010/main" val="1727767550763"/>
      </p:ext>
    </p:extLst>
  </p:cSld>
  <p:clrMapOvr>
    <a:masterClrMapping/>
  </p:clrMapOvr>
  <p:transition spd="slow">
    <p:push dir="l"/>
  </p:transition>
</p:sld>
</file>

<file path=ppt/slides/slide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35B89831-6DC6-4FBC-A508-0D07836C623C}">
                <a16:creationId xmlns:a16="http://schemas.microsoft.com/office/drawing/2010/main" id="{663DA487-EEA3-4BCE-879A-6CDE48C79096}"/>
              </a:ext>
            </a:extLst>
          </p:cNvPr>
          <p:cNvSpPr>
            <a:spLocks noGrp="true"/>
          </p:cNvSpPr>
          <p:nvPr>
            <p:ph type="title"/>
          </p:nvPr>
        </p:nvSpPr>
        <p:spPr>
          <a:xfrm flipH="false" flipV="true" rot="0">
            <a:off x="3720306" y="2016124"/>
            <a:ext cx="1703387" cy="596902"/>
          </a:xfrm>
        </p:spPr>
        <p:txBody>
          <a:bodyPr rot="10800000" rtlCol="0"/>
          <a:lstStyle/>
          <a:p>
            <a:pPr/>
            <a:r>
              <a:rPr dirty="0" lang="en-US"/>
              <a:t>or both?</a:t>
            </a:r>
            <a:endParaRPr dirty="0" lang="en-US"/>
          </a:p>
        </p:txBody>
      </p:sp>
      <p:sp>
        <p:nvSpPr>
          <p:cNvPr id="3" name="Text Placeholder 2">
            <a:extLst>
              <a:ext uri="{CAFDBA67-2984-4BAB-B0F4-5235DF74F7F5}">
                <a16:creationId xmlns:a16="http://schemas.microsoft.com/office/drawing/2010/main" id="{15235939-0B65-480A-AAAF-DC14E6CBA98D}"/>
              </a:ext>
            </a:extLst>
          </p:cNvPr>
          <p:cNvSpPr>
            <a:spLocks noGrp="true"/>
          </p:cNvSpPr>
          <p:nvPr>
            <p:ph idx="1" type="body"/>
          </p:nvPr>
        </p:nvSpPr>
        <p:spPr/>
        <p:txBody>
          <a:bodyPr rtlCol="0"/>
          <a:lstStyle/>
          <a:p>
            <a:pPr algn="ctr"/>
            <a:r>
              <a:rPr b="1" dirty="0" lang="en-US">
                <a:latin typeface="+mn-lt"/>
              </a:rPr>
              <a:t>Are you an extrovert?</a:t>
            </a:r>
            <a:endParaRPr b="1" dirty="0" lang="en-US">
              <a:latin typeface="+mn-lt"/>
            </a:endParaRPr>
          </a:p>
        </p:txBody>
      </p:sp>
      <p:sp>
        <p:nvSpPr>
          <p:cNvPr id="4" name="Text Placeholder 4">
            <a:extLst>
              <a:ext uri="{B08C559F-A128-40ED-9962-E9F333C6CDCD}">
                <a16:creationId xmlns:a16="http://schemas.microsoft.com/office/drawing/2010/main" id="{99E74E2B-F2E8-4833-8A37-7B9DD230DB34}"/>
              </a:ext>
            </a:extLst>
          </p:cNvPr>
          <p:cNvSpPr>
            <a:spLocks noGrp="true"/>
          </p:cNvSpPr>
          <p:nvPr>
            <p:ph idx="3" type="body"/>
          </p:nvPr>
        </p:nvSpPr>
        <p:spPr/>
        <p:txBody>
          <a:bodyPr rtlCol="0"/>
          <a:lstStyle/>
          <a:p>
            <a:pPr algn="ctr"/>
            <a:r>
              <a:rPr b="1" dirty="0" lang="en-US">
                <a:latin typeface="+mn-lt"/>
              </a:rPr>
              <a:t>Are you an introvert?</a:t>
            </a:r>
            <a:endParaRPr b="1" dirty="0" lang="en-US">
              <a:latin typeface="+mn-lt"/>
            </a:endParaRPr>
          </a:p>
        </p:txBody>
      </p:sp>
      <p:pic>
        <p:nvPicPr>
          <p:cNvPr id="5" name="">
            <a:extLst>
              <a:ext uri="{E2B96890-21E2-46C8-B6B5-EC18F66E6B17}">
                <a16:creationId xmlns:a16="http://schemas.microsoft.com/office/drawing/2010/main" id="{BC316524-1EBD-4349-AEAC-BDB3524B0543}"/>
              </a:ext>
            </a:extLst>
          </p:cNvPr>
          <p:cNvPicPr>
            <a:picLocks noChangeAspect="true"/>
          </p:cNvPicPr>
          <p:nvPr/>
        </p:nvPicPr>
        <p:blipFill>
          <a:blip r:link="rId2"/>
          <a:stretch>
            <a:fillRect/>
          </a:stretch>
        </p:blipFill>
        <p:spPr>
          <a:xfrm flipH="false" flipV="false">
            <a:off x="5762625" y="1509908"/>
            <a:ext cx="2861040" cy="1609333"/>
          </a:xfrm>
          <a:prstGeom prst="rect">
            <a:avLst/>
          </a:prstGeom>
          <a:noFill/>
        </p:spPr>
      </p:pic>
      <p:pic>
        <p:nvPicPr>
          <p:cNvPr id="6" name="">
            <a:extLst>
              <a:ext uri="{967FD088-4412-4D98-9807-2CCC14DEF8AC}">
                <a16:creationId xmlns:a16="http://schemas.microsoft.com/office/drawing/2010/main" id="{F03E62A2-ABE5-4690-8C5E-6F6EF26F7F44}"/>
              </a:ext>
            </a:extLst>
          </p:cNvPr>
          <p:cNvPicPr>
            <a:picLocks noChangeAspect="true"/>
          </p:cNvPicPr>
          <p:nvPr/>
        </p:nvPicPr>
        <p:blipFill>
          <a:blip r:link="rId3"/>
          <a:stretch>
            <a:fillRect/>
          </a:stretch>
        </p:blipFill>
        <p:spPr>
          <a:xfrm flipH="false" flipV="false">
            <a:off x="542925" y="1509908"/>
            <a:ext cx="2861030" cy="1609334"/>
          </a:xfrm>
          <a:prstGeom prst="rect">
            <a:avLst/>
          </a:prstGeom>
          <a:noFill/>
        </p:spPr>
      </p:pic>
      <p:sp>
        <p:nvSpPr>
          <p:cNvPr id="7" name="Text Placeholder 2">
            <a:extLst>
              <a:ext uri="{E4ECBE50-C77C-4B24-8EA2-E59C1A04C89E}">
                <a16:creationId xmlns:a16="http://schemas.microsoft.com/office/drawing/2010/main" id="{C3658FD3-1771-459D-8EC1-3C7DD6FA8D3F}"/>
              </a:ext>
            </a:extLst>
          </p:cNvPr>
          <p:cNvSpPr txBox="1">
            <a:spLocks noGrp="true"/>
          </p:cNvSpPr>
          <p:nvPr/>
        </p:nvSpPr>
        <p:spPr>
          <a:xfrm rot="0">
            <a:off x="542916" y="3394724"/>
            <a:ext cx="2861039" cy="622747"/>
          </a:xfrm>
          <a:prstGeom prst="rect">
            <a:avLst/>
          </a:prstGeom>
          <a:solidFill>
            <a:schemeClr val="accent1"/>
          </a:solidFill>
        </p:spPr>
        <p:txBody>
          <a:bodyPr anchor="ctr" bIns="45720" lIns="91440" rIns="91440" rtlCol="0" tIns="93600">
            <a:normAutofit fontScale="77500" lnSpcReduction="20000"/>
          </a:bodyPr>
          <a:lstStyle>
            <a:lvl1pPr algn="l" indent="0" lvl="0" marL="0" rtl="false">
              <a:lnSpc>
                <a:spcPct val="100000"/>
              </a:lnSpc>
              <a:spcBef>
                <a:spcPts val="1200"/>
              </a:spcBef>
              <a:buClr>
                <a:schemeClr val="accent1"/>
              </a:buClr>
              <a:buFont typeface="Arial"/>
              <a:buNone/>
              <a:defRPr b="0" cap="none" dirty="0" i="0" lang="en-US" sz="1800">
                <a:solidFill>
                  <a:schemeClr val="bg2"/>
                </a:solidFill>
                <a:latin typeface="Dosis"/>
              </a:defRPr>
            </a:lvl1pPr>
            <a:lvl2pPr algn="l" indent="0" lvl="1" marL="457200" rtl="false">
              <a:lnSpc>
                <a:spcPct val="100000"/>
              </a:lnSpc>
              <a:spcBef>
                <a:spcPts val="300"/>
              </a:spcBef>
              <a:buClr>
                <a:schemeClr val="tx1">
                  <a:lumMod val="50000"/>
                  <a:lumOff val="50000"/>
                </a:schemeClr>
              </a:buClr>
              <a:buFont typeface="Arial"/>
              <a:buNone/>
              <a:defRPr b="1" dirty="0" i="0" lang="en-US" sz="2000">
                <a:solidFill>
                  <a:schemeClr val="tx1"/>
                </a:solidFill>
                <a:latin typeface="Dosis"/>
              </a:defRPr>
            </a:lvl2pPr>
            <a:lvl3pPr algn="l" indent="0" lvl="2" marL="914400" rtl="false">
              <a:lnSpc>
                <a:spcPct val="100000"/>
              </a:lnSpc>
              <a:spcBef>
                <a:spcPts val="300"/>
              </a:spcBef>
              <a:buClr>
                <a:schemeClr val="tx1">
                  <a:lumMod val="50000"/>
                  <a:lumOff val="50000"/>
                </a:schemeClr>
              </a:buClr>
              <a:buFont typeface="Arial"/>
              <a:buNone/>
              <a:defRPr b="1" dirty="0" i="0" lang="en-US" sz="1800">
                <a:solidFill>
                  <a:schemeClr val="tx1"/>
                </a:solidFill>
                <a:latin typeface="Dosis"/>
              </a:defRPr>
            </a:lvl3pPr>
            <a:lvl4pPr algn="l" indent="0" lvl="3" marL="1371600" rtl="false">
              <a:lnSpc>
                <a:spcPct val="100000"/>
              </a:lnSpc>
              <a:spcBef>
                <a:spcPts val="300"/>
              </a:spcBef>
              <a:buClr>
                <a:schemeClr val="tx1">
                  <a:lumMod val="50000"/>
                  <a:lumOff val="50000"/>
                </a:schemeClr>
              </a:buClr>
              <a:buFont typeface="Arial"/>
              <a:buNone/>
              <a:defRPr b="1" dirty="0" i="0" lang="en-US" sz="1600">
                <a:solidFill>
                  <a:schemeClr val="tx1"/>
                </a:solidFill>
                <a:latin typeface="Dosis"/>
              </a:defRPr>
            </a:lvl4pPr>
            <a:lvl5pPr algn="l" indent="0" lvl="4" marL="1828800" rtl="false">
              <a:lnSpc>
                <a:spcPct val="100000"/>
              </a:lnSpc>
              <a:spcBef>
                <a:spcPts val="300"/>
              </a:spcBef>
              <a:buClr>
                <a:schemeClr val="tx1">
                  <a:lumMod val="50000"/>
                  <a:lumOff val="50000"/>
                </a:schemeClr>
              </a:buClr>
              <a:buFont typeface="Arial"/>
              <a:buNone/>
              <a:defRPr b="1" dirty="0" i="0" lang="en-US" sz="1600">
                <a:solidFill>
                  <a:schemeClr val="tx1"/>
                </a:solidFill>
                <a:latin typeface="Dosis"/>
              </a:defRPr>
            </a:lvl5pPr>
            <a:lvl6pPr algn="l" indent="0" lvl="5" marL="2286000" rtl="false">
              <a:spcBef>
                <a:spcPct val="20000"/>
              </a:spcBef>
              <a:buFont typeface="Arial"/>
              <a:buNone/>
              <a:defRPr b="1" dirty="0" i="0" lang="en-US" sz="1600">
                <a:solidFill>
                  <a:schemeClr val="tx1"/>
                </a:solidFill>
                <a:latin typeface="Dosis"/>
              </a:defRPr>
            </a:lvl6pPr>
            <a:lvl7pPr algn="l" indent="0" lvl="6" marL="2743200" rtl="false">
              <a:spcBef>
                <a:spcPct val="20000"/>
              </a:spcBef>
              <a:buFont typeface="Arial"/>
              <a:buNone/>
              <a:defRPr b="1" dirty="0" i="0" lang="en-US" sz="1600">
                <a:solidFill>
                  <a:schemeClr val="tx1"/>
                </a:solidFill>
                <a:latin typeface="Dosis"/>
              </a:defRPr>
            </a:lvl7pPr>
            <a:lvl8pPr algn="l" indent="0" lvl="7" marL="3200400" rtl="false">
              <a:spcBef>
                <a:spcPct val="20000"/>
              </a:spcBef>
              <a:buFont typeface="Arial"/>
              <a:buNone/>
              <a:defRPr b="1" dirty="0" i="0" lang="en-US" sz="1600">
                <a:solidFill>
                  <a:schemeClr val="tx1"/>
                </a:solidFill>
                <a:latin typeface="Dosis"/>
              </a:defRPr>
            </a:lvl8pPr>
            <a:lvl9pPr algn="l" indent="0" lvl="8" marL="3657600" rtl="false">
              <a:spcBef>
                <a:spcPct val="20000"/>
              </a:spcBef>
              <a:buFont typeface="Arial"/>
              <a:buNone/>
              <a:defRPr b="1" dirty="0" i="0" lang="en-US" sz="1600">
                <a:solidFill>
                  <a:schemeClr val="tx1"/>
                </a:solidFill>
                <a:latin typeface="Dosis"/>
              </a:defRPr>
            </a:lvl9pPr>
          </a:lstStyle>
          <a:p>
            <a:pPr algn="ctr" indent="0" lvl="0" marL="0" rtl="false">
              <a:lnSpc>
                <a:spcPct val="100000"/>
              </a:lnSpc>
              <a:spcBef>
                <a:spcPts val="1200"/>
              </a:spcBef>
              <a:buClr>
                <a:schemeClr val="accent1"/>
              </a:buClr>
              <a:buFont typeface="Arial"/>
              <a:buNone/>
              <a:defRPr b="0" cap="none" dirty="0" i="0" lang="en-US" sz="1800">
                <a:solidFill>
                  <a:schemeClr val="bg2"/>
                </a:solidFill>
                <a:latin typeface="Dosis"/>
              </a:defRPr>
            </a:pPr>
            <a:r>
              <a:rPr b="1" cap="none" dirty="0" i="0" lang="en-US" sz="1800">
                <a:solidFill>
                  <a:schemeClr val="bg2"/>
                </a:solidFill>
                <a:latin typeface="Dosis"/>
              </a:rPr>
              <a:t>Do you prefer interpersonal communication?</a:t>
            </a:r>
            <a:endParaRPr b="1" cap="none" dirty="0" i="0" lang="en-US" sz="1800">
              <a:solidFill>
                <a:schemeClr val="bg2"/>
              </a:solidFill>
              <a:latin typeface="Dosis"/>
            </a:endParaRPr>
          </a:p>
        </p:txBody>
      </p:sp>
      <p:sp>
        <p:nvSpPr>
          <p:cNvPr id="8" name="Text Placeholder 2">
            <a:extLst>
              <a:ext uri="{C643066E-4A5E-4E8F-8285-C47FAE4E568C}">
                <a16:creationId xmlns:a16="http://schemas.microsoft.com/office/drawing/2010/main" id="{272DC129-184C-40CE-A0DB-1441E65CBBF3}"/>
              </a:ext>
            </a:extLst>
          </p:cNvPr>
          <p:cNvSpPr txBox="1">
            <a:spLocks noGrp="true"/>
          </p:cNvSpPr>
          <p:nvPr/>
        </p:nvSpPr>
        <p:spPr>
          <a:xfrm rot="0">
            <a:off x="5759086" y="3394724"/>
            <a:ext cx="2861039" cy="622747"/>
          </a:xfrm>
          <a:prstGeom prst="rect">
            <a:avLst/>
          </a:prstGeom>
          <a:solidFill>
            <a:schemeClr val="accent1"/>
          </a:solidFill>
        </p:spPr>
        <p:txBody>
          <a:bodyPr anchor="ctr" bIns="45720" lIns="91440" rIns="91440" rtlCol="0" tIns="93600">
            <a:normAutofit fontScale="77500" lnSpcReduction="20000"/>
          </a:bodyPr>
          <a:lstStyle>
            <a:lvl1pPr algn="l" indent="0" lvl="0" marL="0" rtl="false">
              <a:lnSpc>
                <a:spcPct val="100000"/>
              </a:lnSpc>
              <a:spcBef>
                <a:spcPts val="1200"/>
              </a:spcBef>
              <a:buClr>
                <a:schemeClr val="accent1"/>
              </a:buClr>
              <a:buFont typeface="Arial"/>
              <a:buNone/>
              <a:defRPr b="0" cap="none" dirty="0" i="0" lang="en-US" sz="1800">
                <a:solidFill>
                  <a:schemeClr val="bg2"/>
                </a:solidFill>
                <a:latin typeface="Dosis"/>
              </a:defRPr>
            </a:lvl1pPr>
            <a:lvl2pPr algn="l" indent="0" lvl="1" marL="457200" rtl="false">
              <a:lnSpc>
                <a:spcPct val="100000"/>
              </a:lnSpc>
              <a:spcBef>
                <a:spcPts val="300"/>
              </a:spcBef>
              <a:buClr>
                <a:schemeClr val="tx1">
                  <a:lumMod val="50000"/>
                  <a:lumOff val="50000"/>
                </a:schemeClr>
              </a:buClr>
              <a:buFont typeface="Arial"/>
              <a:buNone/>
              <a:defRPr b="1" dirty="0" i="0" lang="en-US" sz="2000">
                <a:solidFill>
                  <a:schemeClr val="tx1"/>
                </a:solidFill>
                <a:latin typeface="Dosis"/>
              </a:defRPr>
            </a:lvl2pPr>
            <a:lvl3pPr algn="l" indent="0" lvl="2" marL="914400" rtl="false">
              <a:lnSpc>
                <a:spcPct val="100000"/>
              </a:lnSpc>
              <a:spcBef>
                <a:spcPts val="300"/>
              </a:spcBef>
              <a:buClr>
                <a:schemeClr val="tx1">
                  <a:lumMod val="50000"/>
                  <a:lumOff val="50000"/>
                </a:schemeClr>
              </a:buClr>
              <a:buFont typeface="Arial"/>
              <a:buNone/>
              <a:defRPr b="1" dirty="0" i="0" lang="en-US" sz="1800">
                <a:solidFill>
                  <a:schemeClr val="tx1"/>
                </a:solidFill>
                <a:latin typeface="Dosis"/>
              </a:defRPr>
            </a:lvl3pPr>
            <a:lvl4pPr algn="l" indent="0" lvl="3" marL="1371600" rtl="false">
              <a:lnSpc>
                <a:spcPct val="100000"/>
              </a:lnSpc>
              <a:spcBef>
                <a:spcPts val="300"/>
              </a:spcBef>
              <a:buClr>
                <a:schemeClr val="tx1">
                  <a:lumMod val="50000"/>
                  <a:lumOff val="50000"/>
                </a:schemeClr>
              </a:buClr>
              <a:buFont typeface="Arial"/>
              <a:buNone/>
              <a:defRPr b="1" dirty="0" i="0" lang="en-US" sz="1600">
                <a:solidFill>
                  <a:schemeClr val="tx1"/>
                </a:solidFill>
                <a:latin typeface="Dosis"/>
              </a:defRPr>
            </a:lvl4pPr>
            <a:lvl5pPr algn="l" indent="0" lvl="4" marL="1828800" rtl="false">
              <a:lnSpc>
                <a:spcPct val="100000"/>
              </a:lnSpc>
              <a:spcBef>
                <a:spcPts val="300"/>
              </a:spcBef>
              <a:buClr>
                <a:schemeClr val="tx1">
                  <a:lumMod val="50000"/>
                  <a:lumOff val="50000"/>
                </a:schemeClr>
              </a:buClr>
              <a:buFont typeface="Arial"/>
              <a:buNone/>
              <a:defRPr b="1" dirty="0" i="0" lang="en-US" sz="1600">
                <a:solidFill>
                  <a:schemeClr val="tx1"/>
                </a:solidFill>
                <a:latin typeface="Dosis"/>
              </a:defRPr>
            </a:lvl5pPr>
            <a:lvl6pPr algn="l" indent="0" lvl="5" marL="2286000" rtl="false">
              <a:spcBef>
                <a:spcPct val="20000"/>
              </a:spcBef>
              <a:buFont typeface="Arial"/>
              <a:buNone/>
              <a:defRPr b="1" dirty="0" i="0" lang="en-US" sz="1600">
                <a:solidFill>
                  <a:schemeClr val="tx1"/>
                </a:solidFill>
                <a:latin typeface="Dosis"/>
              </a:defRPr>
            </a:lvl6pPr>
            <a:lvl7pPr algn="l" indent="0" lvl="6" marL="2743200" rtl="false">
              <a:spcBef>
                <a:spcPct val="20000"/>
              </a:spcBef>
              <a:buFont typeface="Arial"/>
              <a:buNone/>
              <a:defRPr b="1" dirty="0" i="0" lang="en-US" sz="1600">
                <a:solidFill>
                  <a:schemeClr val="tx1"/>
                </a:solidFill>
                <a:latin typeface="Dosis"/>
              </a:defRPr>
            </a:lvl7pPr>
            <a:lvl8pPr algn="l" indent="0" lvl="7" marL="3200400" rtl="false">
              <a:spcBef>
                <a:spcPct val="20000"/>
              </a:spcBef>
              <a:buFont typeface="Arial"/>
              <a:buNone/>
              <a:defRPr b="1" dirty="0" i="0" lang="en-US" sz="1600">
                <a:solidFill>
                  <a:schemeClr val="tx1"/>
                </a:solidFill>
                <a:latin typeface="Dosis"/>
              </a:defRPr>
            </a:lvl8pPr>
            <a:lvl9pPr algn="l" indent="0" lvl="8" marL="3657600" rtl="false">
              <a:spcBef>
                <a:spcPct val="20000"/>
              </a:spcBef>
              <a:buFont typeface="Arial"/>
              <a:buNone/>
              <a:defRPr b="1" dirty="0" i="0" lang="en-US" sz="1600">
                <a:solidFill>
                  <a:schemeClr val="tx1"/>
                </a:solidFill>
                <a:latin typeface="Dosis"/>
              </a:defRPr>
            </a:lvl9pPr>
          </a:lstStyle>
          <a:p>
            <a:pPr algn="ctr" indent="0" lvl="0" marL="0" rtl="false">
              <a:lnSpc>
                <a:spcPct val="100000"/>
              </a:lnSpc>
              <a:spcBef>
                <a:spcPts val="1200"/>
              </a:spcBef>
              <a:buClr>
                <a:schemeClr val="accent1"/>
              </a:buClr>
              <a:buFont typeface="Arial"/>
              <a:buNone/>
              <a:defRPr b="0" cap="none" dirty="0" i="0" lang="en-US" sz="1800">
                <a:solidFill>
                  <a:schemeClr val="bg2"/>
                </a:solidFill>
                <a:latin typeface="Dosis"/>
              </a:defRPr>
            </a:pPr>
            <a:r>
              <a:rPr b="1" cap="none" dirty="0" i="0" lang="en-US" sz="1800">
                <a:solidFill>
                  <a:schemeClr val="bg2"/>
                </a:solidFill>
                <a:latin typeface="Dosis"/>
              </a:rPr>
              <a:t>Do you prefer intrapersonal communication?</a:t>
            </a:r>
            <a:endParaRPr b="1" cap="none" dirty="0" i="0" lang="en-US" sz="1800">
              <a:solidFill>
                <a:schemeClr val="bg2"/>
              </a:solidFill>
              <a:latin typeface="Dosis"/>
            </a:endParaRPr>
          </a:p>
        </p:txBody>
      </p:sp>
    </p:spTree>
    <p:extLst>
      <p:ext uri="{4D50D4A3-44E1-4C24-B393-3E3C3634612B}">
        <p14:creationId xmlns:p14="http://schemas.microsoft.com/office/powerpoint/2010/main" val="1727767550718"/>
      </p:ext>
    </p:extLst>
  </p:cSld>
  <p:clrMapOvr>
    <a:masterClrMapping/>
  </p:clrMapOvr>
  <mc:AlternateContent xmlns:mc="http://schemas.openxmlformats.org/markup-compatibility/2006">
    <mc:Choice xmlns:p14="http://schemas.microsoft.com/office/powerpoint/2010/main" Requires="p14">
      <p:transition p14:dur="1500" spd="slow">
        <p14:prism dir="r"/>
      </p:transition>
    </mc:Choice>
    <mc:Fallback>
      <p:transition xmlns:p14="http://schemas.microsoft.com/office/powerpoint/2010/main" spd="slow">
        <p:fade/>
      </p:transition>
    </mc:Fallback>
  </mc:AlternateContent>
</p:sld>
</file>

<file path=ppt/slides/slide30.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Content Placeholder 2">
            <a:extLst>
              <a:ext uri="{B219165F-219C-402F-A64D-CD7EA9F9E44B}">
                <a16:creationId xmlns:a16="http://schemas.microsoft.com/office/drawing/2010/main" id="{193E2369-D7A2-43D7-9E42-FAE17EBC947B}"/>
              </a:ext>
            </a:extLst>
          </p:cNvPr>
          <p:cNvSpPr>
            <a:spLocks noGrp="true"/>
          </p:cNvSpPr>
          <p:nvPr>
            <p:ph/>
          </p:nvPr>
        </p:nvSpPr>
        <p:spPr/>
        <p:txBody>
          <a:bodyPr rtlCol="0">
            <a:normAutofit fontScale="100000" lnSpcReduction="0"/>
          </a:bodyPr>
          <a:lstStyle/>
          <a:p>
            <a:pPr/>
            <a:r>
              <a:rPr dirty="0" lang="en-US"/>
              <a:t>The sociocultural theory of abnormality is based on Vygotsky's sociocultural approach to understanding mental illness. He argues that mental illness is not an inherent trait but rather something that develops over time. The theory examines how individuals are influenced by their environment, culture, and family in order to develop their mental illnesses.</a:t>
            </a:r>
          </a:p>
          <a:p>
            <a:pPr/>
            <a:r>
              <a:rPr dirty="0" lang="en-US"/>
              <a:t>The sociological perspective on human development. This theory is based on the idea that social interaction shapes a person's personality and self-concept. It takes into account the role of parents in helping children to develop their concept of identity in society through the teaching of behaviors, beliefs, and ideas.</a:t>
            </a:r>
            <a:endParaRPr dirty="0" lang="en-US"/>
          </a:p>
        </p:txBody>
      </p:sp>
      <p:sp>
        <p:nvSpPr>
          <p:cNvPr id="3" name="Title 7">
            <a:extLst>
              <a:ext uri="{4BB15067-842E-4A18-856C-5B73D00FD2A4}">
                <a16:creationId xmlns:a16="http://schemas.microsoft.com/office/drawing/2010/main" id="{C3002CE8-C808-426E-9840-FAD68B2ED171}"/>
              </a:ext>
            </a:extLst>
          </p:cNvPr>
          <p:cNvSpPr>
            <a:spLocks noGrp="true"/>
          </p:cNvSpPr>
          <p:nvPr>
            <p:ph idx="1" type="title"/>
          </p:nvPr>
        </p:nvSpPr>
        <p:spPr/>
        <p:txBody>
          <a:bodyPr rtlCol="0"/>
          <a:lstStyle/>
          <a:p>
            <a:pPr/>
            <a:r>
              <a:rPr dirty="0" lang="en-US"/>
              <a:t>Vygotsky's Sociocultural Theory of Abnormality</a:t>
            </a:r>
            <a:endParaRPr dirty="0" lang="en-US"/>
          </a:p>
        </p:txBody>
      </p:sp>
    </p:spTree>
    <p:extLst>
      <p:ext uri="{04B47137-0147-4E42-A03C-CEB88EA3DE7C}">
        <p14:creationId xmlns:p14="http://schemas.microsoft.com/office/powerpoint/2010/main" val="1727767550765"/>
      </p:ext>
    </p:extLst>
  </p:cSld>
  <p:clrMapOvr>
    <a:masterClrMapping/>
  </p:clrMapOvr>
  <p:transition spd="slow">
    <p:fade thruBlk="false"/>
  </p:transition>
</p:sld>
</file>

<file path=ppt/slides/slide31.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Content Placeholder 2">
            <a:extLst>
              <a:ext uri="{329F6BC9-72CD-43F2-A883-031B00088996}">
                <a16:creationId xmlns:a16="http://schemas.microsoft.com/office/drawing/2010/main" id="{5F1FD928-75FF-445C-AFAC-746F87C295E7}"/>
              </a:ext>
            </a:extLst>
          </p:cNvPr>
          <p:cNvSpPr>
            <a:spLocks noGrp="true"/>
          </p:cNvSpPr>
          <p:nvPr>
            <p:ph/>
          </p:nvPr>
        </p:nvSpPr>
        <p:spPr>
          <a:xfrm flipH="false" flipV="false" rot="0">
            <a:off x="571500" y="1276350"/>
            <a:ext cx="8001000" cy="3489251"/>
          </a:xfrm>
        </p:spPr>
        <p:txBody>
          <a:bodyPr rtlCol="0">
            <a:normAutofit fontScale="100000" lnSpcReduction="0"/>
          </a:bodyPr>
          <a:lstStyle/>
          <a:p>
            <a:pPr/>
            <a:r>
              <a:rPr dirty="0" lang="en-US"/>
              <a:t>No one lives in a vacuum. We're surrounded by society, family and culture in everything we do. Even if you stayed in your room all day and didn't see anyone, you'd still be influenced by society. What if you turned on the TV? What if you picked up a book or a magazine or logged onto the computer? All of these things are influenced by society, and by extension, they are common vehicles for society to influence individuals.</a:t>
            </a:r>
          </a:p>
          <a:p>
            <a:pPr/>
            <a:r>
              <a:rPr dirty="0" lang="en-US"/>
              <a:t>  But there's more than even that. The way you behave every day, even when you're alone, has to do with the way that you're brought up. That's society at work, too. If people's behaviors aren't influenced by society, we'd never move past acting like a baby. We'd cry when we were hungry, sleep whenever we felt like it and expect someone else to clean up our diapers!</a:t>
            </a:r>
            <a:endParaRPr dirty="0" lang="en-US"/>
          </a:p>
        </p:txBody>
      </p:sp>
      <p:sp>
        <p:nvSpPr>
          <p:cNvPr id="3" name="Title 7">
            <a:extLst>
              <a:ext uri="{BB5AF8ED-F4C7-4F6C-A15F-7A957B6D6E2E}">
                <a16:creationId xmlns:a16="http://schemas.microsoft.com/office/drawing/2010/main" id="{3BE9E624-6D95-4D0F-A9A9-EC618029A7B8}"/>
              </a:ext>
            </a:extLst>
          </p:cNvPr>
          <p:cNvSpPr>
            <a:spLocks noGrp="true"/>
          </p:cNvSpPr>
          <p:nvPr>
            <p:ph idx="1" type="title"/>
          </p:nvPr>
        </p:nvSpPr>
        <p:spPr/>
        <p:txBody>
          <a:bodyPr rtlCol="0"/>
          <a:lstStyle/>
          <a:p>
            <a:pPr/>
            <a:r>
              <a:rPr dirty="0" lang="en-US"/>
              <a:t>Vygotsky's Sociocultural Theory of Abnormality</a:t>
            </a:r>
            <a:endParaRPr dirty="0" lang="en-US"/>
          </a:p>
        </p:txBody>
      </p:sp>
    </p:spTree>
    <p:extLst>
      <p:ext uri="{AFB3A817-7DDA-4E28-BA8F-C8209F95C4F0}">
        <p14:creationId xmlns:p14="http://schemas.microsoft.com/office/powerpoint/2010/main" val="1727767550766"/>
      </p:ext>
    </p:extLst>
  </p:cSld>
  <p:clrMapOvr>
    <a:masterClrMapping/>
  </p:clrMapOvr>
</p:sld>
</file>

<file path=ppt/slides/slide32.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hidden="false" id="2" name="Content Placeholder 2">
            <a:extLst>
              <a:ext uri="{65E4AE4F-1BC2-4FD4-AC16-0767F95FA2F5}">
                <a16:creationId xmlns:a16="http://schemas.microsoft.com/office/drawing/2010/main" id="{0DB246FC-718E-49FA-B55B-78213A1BF483}"/>
              </a:ext>
            </a:extLst>
          </p:cNvPr>
          <p:cNvSpPr/>
          <p:nvPr>
            <p:ph/>
          </p:nvPr>
        </p:nvSpPr>
        <p:spPr>
          <a:xfrm flipH="false" flipV="false" rot="0">
            <a:off x="571500" y="1276350"/>
            <a:ext cx="8001000" cy="3489251"/>
          </a:xfrm>
        </p:spPr>
        <p:txBody>
          <a:bodyPr rtlCol="0">
            <a:normAutofit fontScale="100000" lnSpcReduction="0"/>
          </a:bodyPr>
          <a:lstStyle/>
          <a:p>
            <a:pPr/>
            <a:r>
              <a:rPr dirty="0" lang="en-US"/>
              <a:t>As you can see, society has a profound impact on everyone. Sociocultural theory is that it directly addresses some of the issues surrounding family and society. Sociocultural model of abnormality is the success rate. </a:t>
            </a:r>
          </a:p>
          <a:p>
            <a:pPr/>
            <a:r>
              <a:rPr dirty="0" lang="en-US"/>
              <a:t>When other treatments have failed, many times, sociocultural treatments have succeeded. A great example of this is family therapy. Getting a family involved in treatment together and treating them as a unit instead of treating one individual from that family, can drastically increase the probability of success.</a:t>
            </a:r>
            <a:endParaRPr dirty="0" lang="en-US"/>
          </a:p>
        </p:txBody>
      </p:sp>
      <p:sp>
        <p:nvSpPr>
          <p:cNvPr id="3" name="Title 7">
            <a:extLst>
              <a:ext uri="{07F025DA-92BA-4D7B-8883-8AB09DCD9B18}">
                <a16:creationId xmlns:a16="http://schemas.microsoft.com/office/drawing/2010/main" id="{0C06F287-6988-40AD-862D-276389A97D34}"/>
              </a:ext>
            </a:extLst>
          </p:cNvPr>
          <p:cNvSpPr/>
          <p:nvPr>
            <p:ph idx="1" type="title"/>
          </p:nvPr>
        </p:nvSpPr>
        <p:spPr/>
        <p:txBody>
          <a:bodyPr rtlCol="0"/>
          <a:lstStyle/>
          <a:p>
            <a:pPr/>
            <a:r>
              <a:rPr dirty="0" lang="en-US"/>
              <a:t>Vygotsky's Sociocultural Theory of Abnormality</a:t>
            </a:r>
            <a:endParaRPr dirty="0" lang="en-US"/>
          </a:p>
        </p:txBody>
      </p:sp>
    </p:spTree>
    <p:extLst>
      <p:ext uri="{B9C38C6A-44AD-408C-AD52-59C5DFF978E5}">
        <p14:creationId xmlns:p14="http://schemas.microsoft.com/office/powerpoint/2010/main" val="1727767550767"/>
      </p:ext>
    </p:extLst>
  </p:cSld>
  <p:clrMapOvr>
    <a:masterClrMapping/>
  </p:clrMapOvr>
</p:sld>
</file>

<file path=ppt/slides/slide33.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9EFD066F-1919-45E4-9D81-4A5EDC2D04B5}">
                <a16:creationId xmlns:a16="http://schemas.microsoft.com/office/drawing/2010/main" id="{9B6E379B-A52C-43E0-9C90-B1D56B7D8457}"/>
              </a:ext>
            </a:extLst>
          </p:cNvPr>
          <p:cNvSpPr>
            <a:spLocks noGrp="true"/>
          </p:cNvSpPr>
          <p:nvPr>
            <p:ph type="title"/>
          </p:nvPr>
        </p:nvSpPr>
        <p:spPr/>
        <p:txBody>
          <a:bodyPr rtlCol="0"/>
          <a:lstStyle/>
          <a:p>
            <a:pPr/>
            <a:r>
              <a:rPr b="1" dirty="0" i="1" lang="en-US">
                <a:latin typeface="+mj-lt"/>
              </a:rPr>
              <a:t>Social</a:t>
            </a:r>
            <a:r>
              <a:rPr b="0" dirty="0" i="1" lang="en-US">
                <a:latin typeface="+mj-lt"/>
              </a:rPr>
              <a:t> </a:t>
            </a:r>
            <a:r>
              <a:rPr b="1" dirty="0" i="1" lang="en-US">
                <a:latin typeface="+mj-lt"/>
              </a:rPr>
              <a:t>Self</a:t>
            </a:r>
            <a:r>
              <a:rPr b="0" dirty="0" i="1" lang="en-US">
                <a:latin typeface="+mj-lt"/>
              </a:rPr>
              <a:t> refers to how we perceive ourselves in relation with others.</a:t>
            </a:r>
            <a:endParaRPr b="0" dirty="0" i="1" lang="en-US">
              <a:latin typeface="+mj-lt"/>
            </a:endParaRPr>
          </a:p>
        </p:txBody>
      </p:sp>
      <p:sp>
        <p:nvSpPr>
          <p:cNvPr id="3" name="Text Placeholder 2">
            <a:extLst>
              <a:ext uri="{AEBE1C8B-C3D1-4C0D-BFF5-626B8EAC49F6}">
                <a16:creationId xmlns:a16="http://schemas.microsoft.com/office/drawing/2010/main" id="{1BE2F36B-3421-461E-8E72-E034926B776B}"/>
              </a:ext>
            </a:extLst>
          </p:cNvPr>
          <p:cNvSpPr>
            <a:spLocks noGrp="true"/>
          </p:cNvSpPr>
          <p:nvPr>
            <p:ph idx="1" type="body"/>
          </p:nvPr>
        </p:nvSpPr>
        <p:spPr/>
        <p:txBody>
          <a:bodyPr anchor="t" rtlCol="0"/>
          <a:lstStyle/>
          <a:p>
            <a:pPr algn="ctr"/>
            <a:r>
              <a:rPr dirty="0" lang="en-US"/>
              <a:t>George Herbert Mead</a:t>
            </a:r>
            <a:endParaRPr dirty="0" lang="en-US"/>
          </a:p>
        </p:txBody>
      </p:sp>
      <p:sp>
        <p:nvSpPr>
          <p:cNvPr id="4" name="Content Placeholder 2">
            <a:extLst>
              <a:ext uri="{F646381F-C426-4068-895C-C3ED088E4446}">
                <a16:creationId xmlns:a16="http://schemas.microsoft.com/office/drawing/2010/main" id="{9E99F35D-B9B6-4FA7-8FB9-1105E8ABE4E9}"/>
              </a:ext>
            </a:extLst>
          </p:cNvPr>
          <p:cNvSpPr>
            <a:spLocks noGrp="true"/>
          </p:cNvSpPr>
          <p:nvPr>
            <p:ph idx="2"/>
          </p:nvPr>
        </p:nvSpPr>
        <p:spPr/>
        <p:txBody>
          <a:bodyPr rtlCol="0">
            <a:normAutofit fontScale="100000" lnSpcReduction="0"/>
          </a:bodyPr>
          <a:lstStyle/>
          <a:p>
            <a:pPr>
              <a:buFont typeface="Courier New"/>
              <a:buChar char="o"/>
            </a:pPr>
            <a:r>
              <a:rPr dirty="0" lang="en-US"/>
              <a:t>His theory is about social self. </a:t>
            </a:r>
          </a:p>
          <a:p>
            <a:pPr>
              <a:buFont typeface="Courier New"/>
              <a:buChar char="o"/>
            </a:pPr>
            <a:r>
              <a:rPr dirty="0" lang="en-US"/>
              <a:t>He proposed three development of self: language, play and games.</a:t>
            </a:r>
          </a:p>
          <a:p>
            <a:pPr>
              <a:buFont typeface="Courier New"/>
              <a:buChar char="o"/>
            </a:pPr>
            <a:r>
              <a:rPr dirty="0" lang="en-US"/>
              <a:t>Mead's theory also held two sides of self: "I" and "me."</a:t>
            </a:r>
          </a:p>
          <a:p>
            <a:pPr>
              <a:buFont typeface="Courier New"/>
              <a:buChar char="o"/>
            </a:pPr>
            <a:r>
              <a:rPr dirty="0" lang="en-US"/>
              <a:t/>
            </a:r>
            <a:endParaRPr dirty="0" lang="en-US"/>
          </a:p>
        </p:txBody>
      </p:sp>
      <p:sp>
        <p:nvSpPr>
          <p:cNvPr id="5" name="Text Placeholder 4">
            <a:extLst>
              <a:ext uri="{0C62E8E7-1096-40AC-A66E-FAB78A0C66F7}">
                <a16:creationId xmlns:a16="http://schemas.microsoft.com/office/drawing/2010/main" id="{9B9CBF64-961B-4434-95E7-310D8C26D438}"/>
              </a:ext>
            </a:extLst>
          </p:cNvPr>
          <p:cNvSpPr>
            <a:spLocks noGrp="true"/>
          </p:cNvSpPr>
          <p:nvPr>
            <p:ph idx="3" type="body"/>
          </p:nvPr>
        </p:nvSpPr>
        <p:spPr/>
        <p:txBody>
          <a:bodyPr anchor="t" rtlCol="0"/>
          <a:lstStyle/>
          <a:p>
            <a:pPr algn="ctr"/>
            <a:r>
              <a:rPr dirty="0" lang="en-US"/>
              <a:t>Lev Vygotsky </a:t>
            </a:r>
            <a:endParaRPr dirty="0" lang="en-US"/>
          </a:p>
        </p:txBody>
      </p:sp>
      <p:sp>
        <p:nvSpPr>
          <p:cNvPr id="6" name="Content Placeholder 2">
            <a:extLst>
              <a:ext uri="{BD6B538E-38FA-406E-8A63-F1223E65C1F5}">
                <a16:creationId xmlns:a16="http://schemas.microsoft.com/office/drawing/2010/main" id="{BFCE3571-239D-4DFE-BA03-396D8CEC8C8F}"/>
              </a:ext>
            </a:extLst>
          </p:cNvPr>
          <p:cNvSpPr>
            <a:spLocks noGrp="true"/>
          </p:cNvSpPr>
          <p:nvPr>
            <p:ph idx="4"/>
          </p:nvPr>
        </p:nvSpPr>
        <p:spPr/>
        <p:txBody>
          <a:bodyPr rtlCol="0">
            <a:normAutofit fontScale="100000" lnSpcReduction="0"/>
          </a:bodyPr>
          <a:lstStyle/>
          <a:p>
            <a:pPr>
              <a:buFont typeface="Courier New"/>
              <a:buChar char="o"/>
            </a:pPr>
            <a:r>
              <a:rPr dirty="0" lang="en-US"/>
              <a:t>His theory is about sociocultura</a:t>
            </a:r>
            <a:r>
              <a:rPr dirty="0" lang="en-US"/>
              <a:t>l approach.</a:t>
            </a:r>
          </a:p>
          <a:p>
            <a:pPr>
              <a:buFont typeface="Courier New"/>
              <a:buChar char="o"/>
            </a:pPr>
            <a:r>
              <a:rPr dirty="0" lang="en-US"/>
              <a:t>He encompasses zone of proximal development or developmental zone.</a:t>
            </a:r>
          </a:p>
          <a:p>
            <a:pPr>
              <a:buFont typeface="Courier New"/>
              <a:buChar char="o"/>
            </a:pPr>
            <a:r>
              <a:rPr dirty="0" lang="en-US"/>
              <a:t>Vygotsky's theory also modeled a sociocultural theory of abnormality.</a:t>
            </a:r>
            <a:endParaRPr dirty="0" lang="en-US"/>
          </a:p>
        </p:txBody>
      </p:sp>
    </p:spTree>
    <p:extLst>
      <p:ext uri="{6728E7E2-C116-4AB0-8772-6AE5FF949F24}">
        <p14:creationId xmlns:p14="http://schemas.microsoft.com/office/powerpoint/2010/main" val="1727767550769"/>
      </p:ext>
    </p:extLst>
  </p:cSld>
  <p:clrMapOvr>
    <a:masterClrMapping/>
  </p:clrMapOvr>
</p:sld>
</file>

<file path=ppt/slides/slide3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C0DC2A92-1016-4A42-88BC-D19F96A8C4C3}">
                <a16:creationId xmlns:a16="http://schemas.microsoft.com/office/drawing/2010/main" id="{38DF50E0-EC20-402D-9444-01227734B13B}"/>
              </a:ext>
            </a:extLst>
          </p:cNvPr>
          <p:cNvSpPr/>
          <p:nvPr>
            <p:ph type="title"/>
          </p:nvPr>
        </p:nvSpPr>
        <p:spPr>
          <a:xfrm flipH="false" flipV="false" rot="0">
            <a:off x="571500" y="224132"/>
            <a:ext cx="8001000" cy="690267"/>
          </a:xfrm>
        </p:spPr>
        <p:txBody>
          <a:bodyPr rtlCol="0"/>
          <a:lstStyle/>
          <a:p>
            <a:pPr/>
            <a:r>
              <a:rPr dirty="0" lang="en-US"/>
              <a:t>That's all! Thank you.</a:t>
            </a:r>
            <a:endParaRPr dirty="0" lang="en-US"/>
          </a:p>
        </p:txBody>
      </p:sp>
      <p:pic>
        <p:nvPicPr>
          <p:cNvPr id="3" name="">
            <a:extLst>
              <a:ext uri="{0FC4C9AB-389F-4F65-A73F-A74B47CBA9F4}">
                <a16:creationId xmlns:a16="http://schemas.microsoft.com/office/drawing/2010/main" id="{33682596-E400-4F12-B357-629AFA45089C}"/>
              </a:ext>
            </a:extLst>
          </p:cNvPr>
          <p:cNvPicPr/>
          <p:nvPr>
            <p:ph idx="1" type="pic"/>
          </p:nvPr>
        </p:nvPicPr>
        <p:blipFill>
          <a:blip r:link="rId2"/>
          <a:srcRect l="27000" r="27000"/>
          <a:stretch>
            <a:fillRect/>
          </a:stretch>
        </p:blipFill>
        <p:spPr>
          <a:xfrm flipH="false" flipV="false" rot="0">
            <a:off x="615119" y="1321831"/>
            <a:ext cx="2556705" cy="2602468"/>
          </a:xfrm>
          <a:noFill/>
        </p:spPr>
      </p:pic>
      <p:sp>
        <p:nvSpPr>
          <p:cNvPr id="4" name="Content Placeholder 2">
            <a:extLst>
              <a:ext uri="{A2134E93-F3B5-4264-9681-6226DF7B5FA6}">
                <a16:creationId xmlns:a16="http://schemas.microsoft.com/office/drawing/2010/main" id="{0B09A640-8D09-4392-86EC-90D1A3F777D8}"/>
              </a:ext>
            </a:extLst>
          </p:cNvPr>
          <p:cNvSpPr/>
          <p:nvPr>
            <p:ph idx="2" type="body"/>
          </p:nvPr>
        </p:nvSpPr>
        <p:spPr>
          <a:xfrm flipH="false" flipV="false" rot="0">
            <a:off x="600075" y="3821132"/>
            <a:ext cx="2571750" cy="945778"/>
          </a:xfrm>
        </p:spPr>
        <p:txBody>
          <a:bodyPr rtlCol="0">
            <a:noAutofit/>
          </a:bodyPr>
          <a:lstStyle/>
          <a:p>
            <a:pPr/>
            <a:r>
              <a:rPr dirty="0" lang="en-US" sz="2000"/>
              <a:t>Any additional ideas or suggestions, concerns?</a:t>
            </a:r>
            <a:endParaRPr dirty="0" lang="en-US" sz="2000"/>
          </a:p>
        </p:txBody>
      </p:sp>
      <p:sp>
        <p:nvSpPr>
          <p:cNvPr hidden="false" id="5" name="Content Placeholder 2">
            <a:extLst>
              <a:ext uri="{5D64598C-38D5-4061-AE57-76A1E448E145}">
                <a16:creationId xmlns:a16="http://schemas.microsoft.com/office/drawing/2010/main" id="{77635C94-1647-4DCE-8E49-C82D9DB232AA}"/>
              </a:ext>
            </a:extLst>
          </p:cNvPr>
          <p:cNvSpPr/>
          <p:nvPr>
            <p:ph idx="3" type="body"/>
          </p:nvPr>
        </p:nvSpPr>
        <p:spPr>
          <a:xfrm flipH="false" flipV="false" rot="0">
            <a:off x="3306926" y="1321831"/>
            <a:ext cx="2446941" cy="911441"/>
          </a:xfrm>
        </p:spPr>
        <p:txBody>
          <a:bodyPr anchor="t" rtlCol="0">
            <a:noAutofit/>
          </a:bodyPr>
          <a:lstStyle/>
          <a:p>
            <a:pPr/>
            <a:r>
              <a:rPr dirty="0" lang="en-US" sz="1800"/>
              <a:t>Any clarifications regarding to the topics tackled?</a:t>
            </a:r>
            <a:endParaRPr dirty="0" lang="en-US" sz="1800"/>
          </a:p>
        </p:txBody>
      </p:sp>
      <p:pic>
        <p:nvPicPr>
          <p:cNvPr hidden="false" id="6" name="Picture Placeholder 2">
            <a:extLst>
              <a:ext uri="{9DD9A45C-BAC7-4B95-A3F3-00272E0D65EF}">
                <a16:creationId xmlns:a16="http://schemas.microsoft.com/office/drawing/2010/main" id="{3F16D9F9-1DE6-4F3F-B1F0-8CD3FFE9BEB8}"/>
              </a:ext>
            </a:extLst>
          </p:cNvPr>
          <p:cNvPicPr/>
          <p:nvPr>
            <p:ph idx="4" type="pic"/>
          </p:nvPr>
        </p:nvPicPr>
        <p:blipFill>
          <a:blip r:link="rId3"/>
          <a:srcRect l="874" r="874"/>
          <a:stretch>
            <a:fillRect/>
          </a:stretch>
        </p:blipFill>
        <p:spPr>
          <a:xfrm flipH="false" flipV="false" rot="0">
            <a:off x="3306926" y="2134820"/>
            <a:ext cx="2446941" cy="2632090"/>
          </a:xfrm>
          <a:noFill/>
        </p:spPr>
      </p:pic>
      <p:pic>
        <p:nvPicPr>
          <p:cNvPr hidden="false" id="7" name="Picture Placeholder 2">
            <a:extLst>
              <a:ext uri="{7C630DA7-7D32-4E0A-8326-1596975CE822}">
                <a16:creationId xmlns:a16="http://schemas.microsoft.com/office/drawing/2010/main" id="{E6F62CE0-6445-4F01-B8AB-C4ECB88FCBC3}"/>
              </a:ext>
            </a:extLst>
          </p:cNvPr>
          <p:cNvPicPr/>
          <p:nvPr>
            <p:ph idx="5" type="pic"/>
          </p:nvPr>
        </p:nvPicPr>
        <p:blipFill>
          <a:blip r:link="rId4"/>
          <a:srcRect l="6928" r="6928"/>
          <a:stretch>
            <a:fillRect/>
          </a:stretch>
        </p:blipFill>
        <p:spPr>
          <a:xfrm flipH="false" flipV="false" rot="0">
            <a:off x="5893782" y="1332987"/>
            <a:ext cx="2678718" cy="2591311"/>
          </a:xfrm>
          <a:noFill/>
        </p:spPr>
      </p:pic>
      <p:sp>
        <p:nvSpPr>
          <p:cNvPr hidden="false" id="8" name="Content Placeholder 2">
            <a:extLst>
              <a:ext uri="{8DB58082-7EF1-46AF-ABEA-CD8AF7A2EE73}">
                <a16:creationId xmlns:a16="http://schemas.microsoft.com/office/drawing/2010/main" id="{DDA3D3DA-93D9-4982-AF68-B81ACC41DE93}"/>
              </a:ext>
            </a:extLst>
          </p:cNvPr>
          <p:cNvSpPr/>
          <p:nvPr>
            <p:ph idx="6" type="body"/>
          </p:nvPr>
        </p:nvSpPr>
        <p:spPr>
          <a:xfrm flipH="false" flipV="false" rot="0">
            <a:off x="5893782" y="3821133"/>
            <a:ext cx="2678719" cy="945776"/>
          </a:xfrm>
        </p:spPr>
        <p:txBody>
          <a:bodyPr rtlCol="0">
            <a:noAutofit/>
          </a:bodyPr>
          <a:lstStyle/>
          <a:p>
            <a:pPr/>
            <a:r>
              <a:rPr dirty="0" lang="en-US" sz="1900"/>
              <a:t>Your feedback matters to me. </a:t>
            </a:r>
            <a:endParaRPr dirty="0" lang="en-US" sz="1900"/>
          </a:p>
        </p:txBody>
      </p:sp>
    </p:spTree>
    <p:extLst>
      <p:ext uri="{E86E58E5-F56C-4F60-B1EA-0016BC317E28}">
        <p14:creationId xmlns:p14="http://schemas.microsoft.com/office/powerpoint/2010/main" val="1727767550771"/>
      </p:ext>
    </p:extLst>
  </p:cSld>
  <p:clrMapOvr>
    <a:masterClrMapping/>
  </p:clrMapOvr>
  <p:transition spd="slow">
    <p:fade thruBlk="false"/>
  </p:transition>
</p:sld>
</file>

<file path=ppt/slides/slide3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507346E8-FC23-4590-BBD2-D11986FCD27D}">
                <a16:creationId xmlns:a16="http://schemas.microsoft.com/office/drawing/2010/main" id="{CFC0A76C-12F7-463D-A6F2-613704F65B4E}"/>
              </a:ext>
            </a:extLst>
          </p:cNvPr>
          <p:cNvSpPr>
            <a:spLocks noGrp="true"/>
          </p:cNvSpPr>
          <p:nvPr>
            <p:ph type="title"/>
          </p:nvPr>
        </p:nvSpPr>
        <p:spPr>
          <a:xfrm flipH="false" flipV="false" rot="0">
            <a:off x="1925955" y="1284065"/>
            <a:ext cx="5292088" cy="2575370"/>
          </a:xfrm>
        </p:spPr>
        <p:txBody>
          <a:bodyPr rtlCol="0"/>
          <a:lstStyle/>
          <a:p>
            <a:pPr algn="l"/>
            <a:r>
              <a:rPr dirty="0" lang="en-US" sz="2500"/>
              <a:t>Reference cited: </a:t>
            </a:r>
          </a:p>
          <a:p>
            <a:pPr algn="l"/>
            <a:r>
              <a:rPr dirty="0" lang="en-US" sz="2500"/>
              <a:t/>
            </a:r>
          </a:p>
          <a:p>
            <a:pPr algn="l"/>
            <a:r>
              <a:rPr dirty="0" lang="en-US" sz="2500"/>
              <a:t>Gif pictures via GIFPHY</a:t>
            </a:r>
          </a:p>
          <a:p>
            <a:pPr algn="l"/>
            <a:r>
              <a:rPr dirty="0" lang="en-US" sz="2500"/>
              <a:t>Vintage pictures via Pexels</a:t>
            </a:r>
          </a:p>
          <a:p>
            <a:pPr algn="l"/>
            <a:r>
              <a:rPr dirty="0" lang="en-US" sz="2500"/>
              <a:t>Selfies credit to Paulo Rey Pacao</a:t>
            </a:r>
          </a:p>
          <a:p>
            <a:pPr algn="l"/>
            <a:r>
              <a:rPr dirty="0" lang="en-US" sz="2500"/>
              <a:t>Selfies credit to Leo Joseph Osela</a:t>
            </a:r>
          </a:p>
          <a:p>
            <a:pPr algn="l"/>
            <a:r>
              <a:rPr dirty="0" lang="en-US" sz="2500"/>
              <a:t>https://study.com</a:t>
            </a:r>
            <a:endParaRPr dirty="0" lang="en-US" sz="2500"/>
          </a:p>
        </p:txBody>
      </p:sp>
    </p:spTree>
    <p:extLst>
      <p:ext uri="{0A47C5AA-3CBE-432A-8D04-3F788589E1BA}">
        <p14:creationId xmlns:p14="http://schemas.microsoft.com/office/powerpoint/2010/main" val="1727767550772"/>
      </p:ext>
    </p:extLst>
  </p:cSld>
  <p:clrMapOvr>
    <a:masterClrMapping/>
  </p:clrMapOvr>
  <p:transition spd="slow">
    <p:circle/>
  </p:transition>
</p:sld>
</file>

<file path=ppt/slides/slide3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BADD2C09-9567-4046-9E9C-14E38FAA876D}">
                <a16:creationId xmlns:a16="http://schemas.microsoft.com/office/drawing/2010/main" id="{5288EAAF-CB1F-408C-8222-82A419D7F6D8}"/>
              </a:ext>
            </a:extLst>
          </p:cNvPr>
          <p:cNvSpPr/>
          <p:nvPr>
            <p:ph type="title"/>
          </p:nvPr>
        </p:nvSpPr>
        <p:spPr>
          <a:xfrm flipH="false" flipV="false" rot="0">
            <a:off x="1925955" y="1284065"/>
            <a:ext cx="5292088" cy="2575370"/>
          </a:xfrm>
        </p:spPr>
        <p:txBody>
          <a:bodyPr rtlCol="0"/>
          <a:lstStyle/>
          <a:p>
            <a:pPr algn="ctr"/>
            <a:r>
              <a:rPr dirty="0" lang="en-US" sz="2500"/>
              <a:t>End Slide</a:t>
            </a:r>
            <a:endParaRPr dirty="0" lang="en-US" sz="2500"/>
          </a:p>
        </p:txBody>
      </p:sp>
    </p:spTree>
    <p:extLst>
      <p:ext uri="{AB86B160-7319-44C8-AEC2-12A9AFDD47B8}">
        <p14:creationId xmlns:p14="http://schemas.microsoft.com/office/powerpoint/2010/main" val="1727767550774"/>
      </p:ext>
    </p:extLst>
  </p:cSld>
  <p:clrMapOvr>
    <a:masterClrMapping/>
  </p:clrMapOvr>
</p:sld>
</file>

<file path=ppt/slides/slide4.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Content Placeholder 2">
            <a:extLst>
              <a:ext uri="{3ED2811F-D7CD-4C66-B6B1-299082991E72}">
                <a16:creationId xmlns:a16="http://schemas.microsoft.com/office/drawing/2010/main" id="{8B1B40E2-261D-49FB-A8DB-5942E478A43C}"/>
              </a:ext>
            </a:extLst>
          </p:cNvPr>
          <p:cNvPicPr>
            <a:picLocks noChangeAspect="true"/>
          </p:cNvPicPr>
          <p:nvPr>
            <p:ph/>
          </p:nvPr>
        </p:nvPicPr>
        <p:blipFill>
          <a:blip r:embed="rId2"/>
          <a:srcRect b="12121" l="8030" r="0" t="12121"/>
          <a:stretch>
            <a:fillRect/>
          </a:stretch>
        </p:blipFill>
        <p:spPr>
          <a:xfrm flipH="false" flipV="false" rot="0">
            <a:off x="5861776" y="-2"/>
            <a:ext cx="3512393" cy="5143496"/>
          </a:xfrm>
          <a:noFill/>
        </p:spPr>
      </p:pic>
      <p:sp>
        <p:nvSpPr>
          <p:cNvPr id="3" name="Title 1">
            <a:extLst>
              <a:ext uri="{2E527020-6534-4B4E-84CA-4A1CB4072E79}">
                <a16:creationId xmlns:a16="http://schemas.microsoft.com/office/drawing/2010/main" id="{549B0165-2273-4B98-A931-8D991E449612}"/>
              </a:ext>
            </a:extLst>
          </p:cNvPr>
          <p:cNvSpPr>
            <a:spLocks noGrp="true"/>
          </p:cNvSpPr>
          <p:nvPr>
            <p:ph idx="1" type="title"/>
          </p:nvPr>
        </p:nvSpPr>
        <p:spPr>
          <a:xfrm flipH="false" flipV="true" rot="0">
            <a:off x="3552825" y="225439"/>
            <a:ext cx="2032045" cy="4692621"/>
          </a:xfrm>
        </p:spPr>
        <p:txBody>
          <a:bodyPr rot="10800000" rtlCol="0"/>
          <a:lstStyle/>
          <a:p>
            <a:pPr/>
            <a:r>
              <a:rPr dirty="0" i="0" lang="en-US" sz="2800"/>
              <a:t>Self-</a:t>
            </a:r>
          </a:p>
          <a:p>
            <a:pPr/>
            <a:r>
              <a:rPr dirty="0" i="0" lang="en-US" sz="2800"/>
              <a:t>socialization</a:t>
            </a:r>
            <a:r>
              <a:rPr dirty="0" lang="en-US" sz="2800"/>
              <a:t> </a:t>
            </a:r>
          </a:p>
          <a:p>
            <a:pPr/>
            <a:r>
              <a:rPr dirty="0" lang="en-US"/>
              <a:t/>
            </a:r>
            <a:endParaRPr dirty="0" lang="en-US"/>
          </a:p>
        </p:txBody>
      </p:sp>
      <p:pic>
        <p:nvPicPr>
          <p:cNvPr id="4" name="Content Placeholder 2">
            <a:extLst>
              <a:ext uri="{B9E86425-CB81-4FF9-8C10-ECA9157E117C}">
                <a16:creationId xmlns:a16="http://schemas.microsoft.com/office/drawing/2010/main" id="{19A32F55-7F5A-4115-86C9-0753E15CAF57}"/>
              </a:ext>
            </a:extLst>
          </p:cNvPr>
          <p:cNvPicPr>
            <a:picLocks noChangeAspect="true" noGrp="true"/>
          </p:cNvPicPr>
          <p:nvPr>
            <p:ph idx="2"/>
          </p:nvPr>
        </p:nvPicPr>
        <p:blipFill>
          <a:blip r:embed="rId3"/>
          <a:srcRect b="12121" l="12533" r="0" t="12121"/>
          <a:stretch>
            <a:fillRect/>
          </a:stretch>
        </p:blipFill>
        <p:spPr>
          <a:xfrm flipH="false" flipV="false" rot="0">
            <a:off x="0" y="-2"/>
            <a:ext cx="3340417" cy="5143495"/>
          </a:xfrm>
          <a:noFill/>
        </p:spPr>
      </p:pic>
    </p:spTree>
    <p:extLst>
      <p:ext uri="{AED1224A-A862-4057-9FE5-65D8312C9352}">
        <p14:creationId xmlns:p14="http://schemas.microsoft.com/office/powerpoint/2010/main" val="1727767550720"/>
      </p:ext>
    </p:extLst>
  </p:cSld>
  <p:clrMapOvr>
    <a:masterClrMapping/>
  </p:clrMapOvr>
  <p:transition spd="slow">
    <p:split dir="in" orient="horz"/>
  </p:transition>
</p:sld>
</file>

<file path=ppt/slides/slide5.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Content Placeholder 2">
            <a:extLst>
              <a:ext uri="{86083719-5754-4817-9EB9-02BD5D7EE772}">
                <a16:creationId xmlns:a16="http://schemas.microsoft.com/office/drawing/2010/main" id="{AB6E496D-D8AB-411C-8903-5F678304FFC4}"/>
              </a:ext>
            </a:extLst>
          </p:cNvPr>
          <p:cNvPicPr>
            <a:picLocks noChangeAspect="true"/>
          </p:cNvPicPr>
          <p:nvPr>
            <p:ph/>
          </p:nvPr>
        </p:nvPicPr>
        <p:blipFill>
          <a:blip r:embed="rId2"/>
          <a:srcRect b="12121" l="0" r="13777" t="12121"/>
          <a:stretch>
            <a:fillRect/>
          </a:stretch>
        </p:blipFill>
        <p:spPr>
          <a:xfrm flipH="false" flipV="false" rot="0">
            <a:off x="5835431" y="-24454"/>
            <a:ext cx="3308569" cy="5167954"/>
          </a:xfrm>
          <a:noFill/>
        </p:spPr>
      </p:pic>
      <p:sp>
        <p:nvSpPr>
          <p:cNvPr id="3" name="Title 1">
            <a:extLst>
              <a:ext uri="{05B495BA-9E08-4E61-930B-20F2ED519FC6}">
                <a16:creationId xmlns:a16="http://schemas.microsoft.com/office/drawing/2010/main" id="{F958CE91-3468-4E18-BFF7-B0568C1391CC}"/>
              </a:ext>
            </a:extLst>
          </p:cNvPr>
          <p:cNvSpPr/>
          <p:nvPr>
            <p:ph idx="1" type="title"/>
          </p:nvPr>
        </p:nvSpPr>
        <p:spPr>
          <a:xfrm flipH="false" flipV="true" rot="0">
            <a:off x="3552825" y="571499"/>
            <a:ext cx="2032045" cy="4002425"/>
          </a:xfrm>
        </p:spPr>
        <p:txBody>
          <a:bodyPr anchor="ctr" rot="10800000" rtlCol="0"/>
          <a:lstStyle/>
          <a:p>
            <a:pPr/>
            <a:r>
              <a:rPr dirty="0" lang="en-US" sz="1400"/>
              <a:t>The conceptual notion of self-socialization implies that a person can reflect on themselves, establish a vision of a prospective self, make objectives, and begin actions to generate or alter their formative pattern. In the context that it is molded by engagement with other individuals, the Self is socially crafted in this way.</a:t>
            </a:r>
            <a:endParaRPr dirty="0" lang="en-US" sz="1400"/>
          </a:p>
        </p:txBody>
      </p:sp>
      <p:pic>
        <p:nvPicPr>
          <p:cNvPr id="4" name="Content Placeholder 2">
            <a:extLst>
              <a:ext uri="{3D18C1D8-C37A-4FD8-8756-3EDFE08EAC70}">
                <a16:creationId xmlns:a16="http://schemas.microsoft.com/office/drawing/2010/main" id="{1FEF59FF-BFB7-47B7-87F2-951505302F1C}"/>
              </a:ext>
            </a:extLst>
          </p:cNvPr>
          <p:cNvPicPr>
            <a:picLocks noChangeAspect="true"/>
          </p:cNvPicPr>
          <p:nvPr>
            <p:ph idx="2"/>
          </p:nvPr>
        </p:nvPicPr>
        <p:blipFill>
          <a:blip r:embed="rId3"/>
          <a:srcRect b="12385" l="8765" r="4820" t="12121"/>
          <a:stretch>
            <a:fillRect/>
          </a:stretch>
        </p:blipFill>
        <p:spPr>
          <a:xfrm flipH="false" flipV="false" rot="0">
            <a:off x="0" y="1"/>
            <a:ext cx="3329857" cy="5171593"/>
          </a:xfrm>
          <a:noFill/>
        </p:spPr>
      </p:pic>
    </p:spTree>
    <p:extLst>
      <p:ext uri="{47EFDF60-5E95-4816-BD50-3BE12CB9EAEA}">
        <p14:creationId xmlns:p14="http://schemas.microsoft.com/office/powerpoint/2010/main" val="1727767550722"/>
      </p:ext>
    </p:extLst>
  </p:cSld>
  <p:clrMapOvr>
    <a:masterClrMapping/>
  </p:clrMapOvr>
  <p:transition spd="slow">
    <p:wipe dir="l"/>
  </p:transition>
</p:sld>
</file>

<file path=ppt/slides/slide6.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0707BFD1-6025-49C5-B0F2-0B0152CC20D1}">
                <a16:creationId xmlns:a16="http://schemas.microsoft.com/office/drawing/2010/main" id="{25DE3DDB-FF88-4FAD-818A-AA038DD0DDE7}"/>
              </a:ext>
            </a:extLst>
          </p:cNvPr>
          <p:cNvSpPr>
            <a:spLocks noGrp="true"/>
          </p:cNvSpPr>
          <p:nvPr>
            <p:ph type="title"/>
          </p:nvPr>
        </p:nvSpPr>
        <p:spPr/>
        <p:txBody>
          <a:bodyPr rtlCol="0"/>
          <a:lstStyle/>
          <a:p>
            <a:pPr/>
            <a:r>
              <a:rPr dirty="0" lang="en-US"/>
              <a:t>How self-socialization connected to Self?</a:t>
            </a:r>
            <a:endParaRPr dirty="0" lang="en-US"/>
          </a:p>
        </p:txBody>
      </p:sp>
      <p:pic>
        <p:nvPicPr>
          <p:cNvPr id="3" name="Content Placeholder 2">
            <a:extLst>
              <a:ext uri="{328E7EF4-770F-4246-8D24-D3B35A58C5C1}">
                <a16:creationId xmlns:a16="http://schemas.microsoft.com/office/drawing/2010/main" id="{6D1062CC-A769-4AAE-8FD7-4973273B857B}"/>
              </a:ext>
            </a:extLst>
          </p:cNvPr>
          <p:cNvPicPr>
            <a:picLocks noChangeAspect="true" noGrp="true"/>
          </p:cNvPicPr>
          <p:nvPr>
            <p:ph idx="1"/>
          </p:nvPr>
        </p:nvPicPr>
        <p:blipFill>
          <a:blip r:embed="rId2"/>
          <a:srcRect l="4641" r="4641"/>
          <a:stretch>
            <a:fillRect/>
          </a:stretch>
        </p:blipFill>
        <p:spPr>
          <a:xfrm flipH="false" flipV="false"/>
          <a:noFill/>
        </p:spPr>
      </p:pic>
      <p:sp>
        <p:nvSpPr>
          <p:cNvPr id="4" name="Text Placeholder 3">
            <a:extLst>
              <a:ext uri="{27CA3C8D-6EF9-4946-9AE1-2B01B3C01E6A}">
                <a16:creationId xmlns:a16="http://schemas.microsoft.com/office/drawing/2010/main" id="{30AB25D5-B40C-4D77-9022-25AE86166265}"/>
              </a:ext>
            </a:extLst>
          </p:cNvPr>
          <p:cNvSpPr>
            <a:spLocks noGrp="true"/>
          </p:cNvSpPr>
          <p:nvPr>
            <p:ph idx="2" type="body"/>
          </p:nvPr>
        </p:nvSpPr>
        <p:spPr/>
        <p:txBody>
          <a:bodyPr rtlCol="0">
            <a:normAutofit fontScale="85000" lnSpcReduction="20000"/>
          </a:bodyPr>
          <a:lstStyle/>
          <a:p>
            <a:pPr/>
            <a:r>
              <a:rPr dirty="0" lang="en-US"/>
              <a:t>Self-socialization is the procedure through which individuals exert influence throughout their social development. Self-socialization occurs as a result of selective awareness, in which individuals intentionally choose to focus on specific objects or signals in their surroundings. Self-concept refers to how individuals interpret their activities, abilities, and distinguishing qualities.</a:t>
            </a:r>
            <a:endParaRPr dirty="0" lang="en-US"/>
          </a:p>
        </p:txBody>
      </p:sp>
    </p:spTree>
    <p:extLst>
      <p:ext uri="{1B6EF7CA-2165-43A8-9013-5C6FA5519D19}">
        <p14:creationId xmlns:p14="http://schemas.microsoft.com/office/powerpoint/2010/main" val="1727767550723"/>
      </p:ext>
    </p:extLst>
  </p:cSld>
  <p:clrMapOvr>
    <a:masterClrMapping/>
  </p:clrMapOvr>
  <p:transition spd="slow">
    <p:push dir="l"/>
  </p:transition>
</p:sld>
</file>

<file path=ppt/slides/slide7.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Title 1">
            <a:extLst>
              <a:ext uri="{9566F8A4-7754-4ABB-B773-4395AB985A11}">
                <a16:creationId xmlns:a16="http://schemas.microsoft.com/office/drawing/2010/main" id="{5AF7028C-1225-4721-BD1F-C6B32E545A55}"/>
              </a:ext>
            </a:extLst>
          </p:cNvPr>
          <p:cNvSpPr>
            <a:spLocks noGrp="true"/>
          </p:cNvSpPr>
          <p:nvPr>
            <p:ph type="title"/>
          </p:nvPr>
        </p:nvSpPr>
        <p:spPr>
          <a:xfrm flipH="false" flipV="false" rot="0">
            <a:off x="828675" y="2375258"/>
            <a:ext cx="7480300" cy="1859991"/>
          </a:xfrm>
        </p:spPr>
        <p:txBody>
          <a:bodyPr rtlCol="0"/>
          <a:lstStyle/>
          <a:p>
            <a:pPr/>
            <a:r>
              <a:rPr dirty="0" lang="en-US" sz="7900"/>
              <a:t>Social </a:t>
            </a:r>
            <a:r>
              <a:rPr dirty="0" lang="en-US" sz="7900"/>
              <a:t>Self</a:t>
            </a:r>
            <a:r>
              <a:rPr dirty="0" lang="en-US" sz="7900"/>
              <a:t> </a:t>
            </a:r>
            <a:endParaRPr dirty="0" lang="en-US" sz="7900"/>
          </a:p>
        </p:txBody>
      </p:sp>
      <p:sp>
        <p:nvSpPr>
          <p:cNvPr id="3" name="Text Placeholder 2">
            <a:extLst>
              <a:ext uri="{2AE3F1D3-A509-4C5D-A55A-C82E58BB2ECF}">
                <a16:creationId xmlns:a16="http://schemas.microsoft.com/office/drawing/2010/main" id="{29EC4E0D-4979-4FB8-A2D6-B25F6C3B0708}"/>
              </a:ext>
            </a:extLst>
          </p:cNvPr>
          <p:cNvSpPr>
            <a:spLocks noGrp="true"/>
          </p:cNvSpPr>
          <p:nvPr>
            <p:ph idx="1" type="body"/>
          </p:nvPr>
        </p:nvSpPr>
        <p:spPr>
          <a:xfrm flipH="false" flipV="false" rot="0">
            <a:off x="836710" y="1691996"/>
            <a:ext cx="7472264" cy="1011874"/>
          </a:xfrm>
        </p:spPr>
        <p:txBody>
          <a:bodyPr anchor="b" rtlCol="0">
            <a:noAutofit/>
          </a:bodyPr>
          <a:lstStyle/>
          <a:p>
            <a:pPr/>
            <a:r>
              <a:rPr dirty="0" lang="en-US"/>
              <a:t> </a:t>
            </a:r>
            <a:r>
              <a:rPr dirty="0" lang="en-US" sz="4000"/>
              <a:t>Real Life Implications of </a:t>
            </a:r>
            <a:endParaRPr dirty="0" lang="en-US" sz="4000"/>
          </a:p>
        </p:txBody>
      </p:sp>
    </p:spTree>
    <p:extLst>
      <p:ext uri="{BDD6EA6D-39BB-49DA-ACA3-E19B0DC83B3E}">
        <p14:creationId xmlns:p14="http://schemas.microsoft.com/office/powerpoint/2010/main" val="1727767550725"/>
      </p:ext>
    </p:extLst>
  </p:cSld>
  <p:clrMapOvr>
    <a:masterClrMapping/>
  </p:clrMapOvr>
  <p:transition spd="slow">
    <p:fade thruBlk="false"/>
  </p:transition>
</p:sld>
</file>

<file path=ppt/slides/slide8.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C9213FE3-B37E-4273-812E-C93F35A45138}">
                <a16:creationId xmlns:a16="http://schemas.microsoft.com/office/drawing/2010/main" id="{F31BF738-3243-4391-9318-D7C524A00842}"/>
              </a:ext>
            </a:extLst>
          </p:cNvPr>
          <p:cNvPicPr/>
          <p:nvPr/>
        </p:nvPicPr>
        <p:blipFill>
          <a:blip r:embed="rId2"/>
          <a:stretch>
            <a:fillRect/>
          </a:stretch>
        </p:blipFill>
        <p:spPr>
          <a:xfrm flipH="false" flipV="false">
            <a:off x="7422" y="0"/>
            <a:ext cx="9129155" cy="5143500"/>
          </a:xfrm>
          <a:prstGeom prst="rect">
            <a:avLst/>
          </a:prstGeom>
          <a:noFill/>
        </p:spPr>
      </p:pic>
      <p:pic>
        <p:nvPicPr>
          <p:cNvPr id="3" name="">
            <a:extLst>
              <a:ext uri="{BAB641FA-AE0A-47FF-8483-67ECB2BFFD82}">
                <a16:creationId xmlns:a16="http://schemas.microsoft.com/office/drawing/2010/main" id="{F425D482-3D9A-4F7E-813F-0A951DFD6668}"/>
              </a:ext>
            </a:extLst>
          </p:cNvPr>
          <p:cNvPicPr/>
          <p:nvPr/>
        </p:nvPicPr>
        <p:blipFill>
          <a:blip r:embed="rId3"/>
          <a:srcRect b="28888" l="0" r="0" t="28888"/>
          <a:stretch>
            <a:fillRect/>
          </a:stretch>
        </p:blipFill>
        <p:spPr>
          <a:xfrm flipH="false" flipV="false">
            <a:off x="4060" y="0"/>
            <a:ext cx="9135879" cy="5143500"/>
          </a:xfrm>
          <a:prstGeom prst="rect">
            <a:avLst/>
          </a:prstGeom>
          <a:noFill/>
        </p:spPr>
      </p:pic>
    </p:spTree>
    <p:extLst>
      <p:ext uri="{61A27038-393A-452E-AD2F-B4B7E29268F7}">
        <p14:creationId xmlns:p14="http://schemas.microsoft.com/office/powerpoint/2010/main" val="1727767550726"/>
      </p:ext>
    </p:extLst>
  </p:cSld>
  <p:clrMapOvr>
    <a:masterClrMapping/>
  </p:clrMapOvr>
  <p:transition spd="slow">
    <p:pull dir="r"/>
  </p:transition>
</p:sld>
</file>

<file path=ppt/slides/slide9.xml><?xml version="1.0" encoding="utf-8"?>
<p:sld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pic>
        <p:nvPicPr>
          <p:cNvPr id="2" name="">
            <a:extLst>
              <a:ext uri="{3D183FC6-8C50-42A3-8DAF-1D12B1082A66}">
                <a16:creationId xmlns:a16="http://schemas.microsoft.com/office/drawing/2010/main" id="{E9878A7E-1C43-44E8-9834-65FC7431630B}"/>
              </a:ext>
            </a:extLst>
          </p:cNvPr>
          <p:cNvPicPr/>
          <p:nvPr/>
        </p:nvPicPr>
        <p:blipFill>
          <a:blip r:embed="rId2"/>
          <a:stretch>
            <a:fillRect/>
          </a:stretch>
        </p:blipFill>
        <p:spPr>
          <a:xfrm flipH="false" flipV="false">
            <a:off x="7422" y="0"/>
            <a:ext cx="9129155" cy="5143500"/>
          </a:xfrm>
          <a:prstGeom prst="rect">
            <a:avLst/>
          </a:prstGeom>
          <a:noFill/>
        </p:spPr>
      </p:pic>
      <p:pic>
        <p:nvPicPr>
          <p:cNvPr id="3" name="">
            <a:extLst>
              <a:ext uri="{4D4C7041-64E3-4258-A63C-AFD5E9A04F3F}">
                <a16:creationId xmlns:a16="http://schemas.microsoft.com/office/drawing/2010/main" id="{1C6CC15B-0F27-4750-830E-B1DEBB5D880C}"/>
              </a:ext>
            </a:extLst>
          </p:cNvPr>
          <p:cNvPicPr/>
          <p:nvPr/>
        </p:nvPicPr>
        <p:blipFill>
          <a:blip r:embed="rId3"/>
          <a:srcRect b="28888" l="0" r="0" t="28888"/>
          <a:stretch>
            <a:fillRect/>
          </a:stretch>
        </p:blipFill>
        <p:spPr>
          <a:xfrm flipH="false" flipV="false">
            <a:off x="4060" y="0"/>
            <a:ext cx="9135879" cy="5143500"/>
          </a:xfrm>
          <a:prstGeom prst="rect">
            <a:avLst/>
          </a:prstGeom>
          <a:noFill/>
        </p:spPr>
      </p:pic>
    </p:spTree>
    <p:extLst>
      <p:ext uri="{0EAF6DE4-141D-434C-816F-BBFD31956BC2}">
        <p14:creationId xmlns:p14="http://schemas.microsoft.com/office/powerpoint/2010/main" val="1727767550728"/>
      </p:ext>
    </p:extLst>
  </p:cSld>
  <p:clrMapOvr>
    <a:masterClrMapping/>
  </p:clrMapOvr>
  <p:transition spd="slow">
    <p:pull dir="r"/>
  </p:transition>
</p:sld>
</file>

<file path=ppt/tags/tag1.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3:0:0" val="5"/>
</p:tagLst>
</file>

<file path=ppt/tags/tag2.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fontWeight:4:0:0" val="5"/>
</p:tagLst>
</file>

<file path=ppt/tags/tag3.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LAYOUT" val="threePicAndTx"/>
</p:tagLst>
</file>

<file path=ppt/tags/tag4.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LAYOUT" val="fourPic"/>
</p:tagLst>
</file>

<file path=ppt/tags/tag5.xml><?xml version="1.0" encoding="utf-8"?>
<p:tagLst xmlns:p="http://schemas.openxmlformats.org/presentationml/2006/main" xmlns:a="http://schemas.openxmlformats.org/drawingml/2006/main" xmlns:c="http://schemas.openxmlformats.org/drawingml/2006/chart" xmlns:cs="http://schemas.microsoft.com/office/drawing/2012/chartStyle" xmlns:ns1="http://schemas.openxmlformats.org/officeDocument/2006/extended-properties" xmlns:r="http://schemas.openxmlformats.org/officeDocument/2006/relationships" xmlns:vt="http://schemas.openxmlformats.org/officeDocument/2006/docPropsVTypes">
  <p:tag name="webfont2" val="Dosis-medium"/>
</p:tagLst>
</file>

<file path=ppt/theme/_rels/theme1.xml.rels><?xml version="1.0" encoding="UTF-8" standalone="no"?><Relationships xmlns="http://schemas.openxmlformats.org/package/2006/relationships"><Relationship Id="rId1" Target="../media/image1.jpeg" Type="http://schemas.openxmlformats.org/officeDocument/2006/relationships/image"/></Relationships>
</file>

<file path=ppt/theme/_rels/theme2.xml.rels><?xml version="1.0" encoding="UTF-8" standalone="no"?><Relationships xmlns="http://schemas.openxmlformats.org/package/2006/relationships"><Relationship Id="rId1" Target="../media/image1.jpeg" Type="http://schemas.openxmlformats.org/officeDocument/2006/relationships/image"/></Relationships>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Breezy">
  <a:themeElements>
    <a:clrScheme name="Breezy">
      <a:dk1>
        <a:srgbClr val="000000"/>
      </a:dk1>
      <a:lt1>
        <a:srgbClr val="ffffff"/>
      </a:lt1>
      <a:dk2>
        <a:srgbClr val="003494"/>
      </a:dk2>
      <a:lt2>
        <a:srgbClr val="fcf7f8"/>
      </a:lt2>
      <a:accent1>
        <a:srgbClr val="db6a7b"/>
      </a:accent1>
      <a:accent2>
        <a:srgbClr val="362a78"/>
      </a:accent2>
      <a:accent3>
        <a:srgbClr val="f2a5c0"/>
      </a:accent3>
      <a:accent4>
        <a:srgbClr val="d43b61"/>
      </a:accent4>
      <a:accent5>
        <a:srgbClr val="b1a4f5"/>
      </a:accent5>
      <a:accent6>
        <a:srgbClr val="794094"/>
      </a:accent6>
      <a:hlink>
        <a:srgbClr val="71bfd9"/>
      </a:hlink>
      <a:folHlink>
        <a:srgbClr val="8d98a1"/>
      </a:folHlink>
    </a:clrScheme>
    <a:fontScheme name="Breezy">
      <a:majorFont>
        <a:latin typeface="Abel"/>
        <a:ea typeface=""/>
        <a:cs typeface=""/>
      </a:majorFont>
      <a:minorFont>
        <a:latin typeface="Dosis"/>
        <a:ea typeface=""/>
        <a:cs typeface=""/>
      </a:minorFont>
    </a:fontScheme>
    <a:fmtScheme name="Breez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no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blipFill dpi="0" rotWithShape="1">
          <a:blip r:embed="rId1">
            <a:duotone>
              <a:schemeClr val="phClr">
                <a:shade val="10000"/>
                <a:satMod val="400000"/>
              </a:schemeClr>
              <a:schemeClr val="phClr">
                <a:tint val="90000"/>
                <a:satMod val="200000"/>
              </a:schemeClr>
            </a:duotone>
          </a:blip>
          <a:tile algn="tl" sx="100000" sy="100000" tx="0" ty="0"/>
        </a:blipFill>
        <a:gradFill rotWithShape="1">
          <a:gsLst>
            <a:gs pos="0">
              <a:schemeClr val="phClr">
                <a:tint val="80000"/>
                <a:satMod val="300000"/>
              </a:schemeClr>
            </a:gs>
            <a:gs pos="100000">
              <a:schemeClr val="phClr">
                <a:shade val="60000"/>
                <a:satMod val="200000"/>
              </a:schemeClr>
            </a:gs>
          </a:gsLst>
          <a:path path="circle">
            <a:fillToRect b="50000" l="50000" r="50000" t="50000"/>
          </a:path>
        </a:gradFill>
      </a:bgFillStyleLst>
    </a:fmtScheme>
  </a:themeElements>
  <a:objectDefaults>
    <a:spDef>
      <a:spPr/>
      <a:bodyPr anchor="ctr" rtlCol="0"/>
      <a:lstStyle>
        <a:lvl1pPr algn="ctr" lvl="0"/>
      </a:lstStyle>
      <a:style>
        <a:lnRef idx="0"/>
        <a:fillRef idx="1">
          <a:schemeClr val="accent1"/>
        </a:fillRef>
        <a:effectRef idx="0">
          <a:schemeClr val="accent1"/>
        </a:effectRef>
        <a:fontRef idx="none"/>
      </a:style>
    </a:spDef>
    <a:lnDef>
      <a:spPr>
        <a:ln cap="flat" w="19050">
          <a:solidFill>
            <a:schemeClr val="accent2"/>
          </a:solidFill>
          <a:prstDash val="solid"/>
          <a:round/>
        </a:ln>
      </a:spPr>
      <a:bodyPr anchor="ctr" rtlCol="0"/>
      <a:lstStyle>
        <a:lvl1pPr algn="ctr" lvl="0"/>
      </a:lstStyle>
    </a:lnDef>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Breezy">
  <a:themeElements>
    <a:clrScheme name="Breezy">
      <a:dk1>
        <a:srgbClr val="000000"/>
      </a:dk1>
      <a:lt1>
        <a:srgbClr val="ffffff"/>
      </a:lt1>
      <a:dk2>
        <a:srgbClr val="003494"/>
      </a:dk2>
      <a:lt2>
        <a:srgbClr val="fcf7f8"/>
      </a:lt2>
      <a:accent1>
        <a:srgbClr val="db6a7b"/>
      </a:accent1>
      <a:accent2>
        <a:srgbClr val="362a78"/>
      </a:accent2>
      <a:accent3>
        <a:srgbClr val="f2a5c0"/>
      </a:accent3>
      <a:accent4>
        <a:srgbClr val="d43b61"/>
      </a:accent4>
      <a:accent5>
        <a:srgbClr val="b1a4f5"/>
      </a:accent5>
      <a:accent6>
        <a:srgbClr val="794094"/>
      </a:accent6>
      <a:hlink>
        <a:srgbClr val="71bfd9"/>
      </a:hlink>
      <a:folHlink>
        <a:srgbClr val="8d98a1"/>
      </a:folHlink>
    </a:clrScheme>
    <a:fontScheme name="Breezy">
      <a:majorFont>
        <a:latin typeface="Abel"/>
        <a:ea typeface=""/>
        <a:cs typeface=""/>
      </a:majorFont>
      <a:minorFont>
        <a:latin typeface="Dosis"/>
        <a:ea typeface=""/>
        <a:cs typeface=""/>
      </a:minorFont>
    </a:fontScheme>
    <a:fmtScheme name="Breez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cap="flat" w="9525">
          <a:no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blipFill dpi="0" rotWithShape="1">
          <a:blip r:embed="rId1">
            <a:duotone>
              <a:schemeClr val="phClr">
                <a:shade val="10000"/>
                <a:satMod val="400000"/>
              </a:schemeClr>
              <a:schemeClr val="phClr">
                <a:tint val="90000"/>
                <a:satMod val="200000"/>
              </a:schemeClr>
            </a:duotone>
          </a:blip>
          <a:tile algn="tl" sx="100000" sy="100000" tx="0" ty="0"/>
        </a:blipFill>
        <a:gradFill rotWithShape="1">
          <a:gsLst>
            <a:gs pos="0">
              <a:schemeClr val="phClr">
                <a:tint val="80000"/>
                <a:satMod val="300000"/>
              </a:schemeClr>
            </a:gs>
            <a:gs pos="100000">
              <a:schemeClr val="phClr">
                <a:shade val="60000"/>
                <a:satMod val="200000"/>
              </a:schemeClr>
            </a:gs>
          </a:gsLst>
          <a:path path="circle">
            <a:fillToRect b="50000" l="50000" r="50000" t="50000"/>
          </a:path>
        </a:gradFill>
      </a:bgFillStyleLst>
    </a:fmtScheme>
  </a:themeElements>
  <a:objectDefaults>
    <a:spDef>
      <a:spPr/>
      <a:bodyPr anchor="ctr" rtlCol="0"/>
      <a:lstStyle>
        <a:lvl1pPr algn="ctr" lvl="0"/>
      </a:lstStyle>
      <a:style>
        <a:lnRef idx="0"/>
        <a:fillRef idx="1">
          <a:schemeClr val="accent1"/>
        </a:fillRef>
        <a:effectRef idx="0">
          <a:schemeClr val="accent1"/>
        </a:effectRef>
        <a:fontRef idx="none"/>
      </a:style>
    </a:spDef>
    <a:lnDef>
      <a:spPr>
        <a:ln cap="flat" w="19050">
          <a:solidFill>
            <a:schemeClr val="accent2"/>
          </a:solidFill>
          <a:prstDash val="solid"/>
          <a:round/>
        </a:ln>
      </a:spPr>
      <a:bodyPr anchor="ctr" rtlCol="0"/>
      <a:lstStyle>
        <a:lvl1pPr algn="ctr" lvl="0"/>
      </a:lstStyle>
    </a:lnDef>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si:type="dcterms:W3CDTF">2024-09-28T17:00:50Z</dcterms:created>
  <dcterms:modified xsi:type="dcterms:W3CDTF">2024-10-01T00:21:51Z</dcterms:modified>
</cp:coreProperties>
</file>